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4"/>
  </p:notesMasterIdLst>
  <p:sldIdLst>
    <p:sldId id="256" r:id="rId5"/>
    <p:sldId id="267" r:id="rId6"/>
    <p:sldId id="307" r:id="rId7"/>
    <p:sldId id="296" r:id="rId8"/>
    <p:sldId id="297" r:id="rId9"/>
    <p:sldId id="269" r:id="rId10"/>
    <p:sldId id="271" r:id="rId11"/>
    <p:sldId id="270" r:id="rId12"/>
    <p:sldId id="272" r:id="rId13"/>
    <p:sldId id="273" r:id="rId14"/>
    <p:sldId id="274" r:id="rId15"/>
    <p:sldId id="275" r:id="rId16"/>
    <p:sldId id="276" r:id="rId17"/>
    <p:sldId id="304" r:id="rId18"/>
    <p:sldId id="277" r:id="rId19"/>
    <p:sldId id="279" r:id="rId20"/>
    <p:sldId id="303" r:id="rId21"/>
    <p:sldId id="278" r:id="rId22"/>
    <p:sldId id="305" r:id="rId23"/>
    <p:sldId id="311" r:id="rId24"/>
    <p:sldId id="310" r:id="rId25"/>
    <p:sldId id="306" r:id="rId26"/>
    <p:sldId id="301" r:id="rId27"/>
    <p:sldId id="300" r:id="rId28"/>
    <p:sldId id="298" r:id="rId29"/>
    <p:sldId id="299" r:id="rId30"/>
    <p:sldId id="302" r:id="rId31"/>
    <p:sldId id="312" r:id="rId32"/>
    <p:sldId id="280" r:id="rId33"/>
    <p:sldId id="283" r:id="rId34"/>
    <p:sldId id="286" r:id="rId35"/>
    <p:sldId id="287" r:id="rId36"/>
    <p:sldId id="285" r:id="rId37"/>
    <p:sldId id="288" r:id="rId38"/>
    <p:sldId id="289" r:id="rId39"/>
    <p:sldId id="295" r:id="rId40"/>
    <p:sldId id="309" r:id="rId41"/>
    <p:sldId id="290" r:id="rId42"/>
    <p:sldId id="308" r:id="rId4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51">
          <p15:clr>
            <a:srgbClr val="A4A3A4"/>
          </p15:clr>
        </p15:guide>
        <p15:guide id="2" pos="559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leppa, Havard" initials="KH" lastIdx="12" clrIdx="0"/>
  <p:cmAuthor id="1" name="Margit Aas Onstein" initials="MAO" lastIdx="19" clrIdx="1">
    <p:extLst>
      <p:ext uri="{19B8F6BF-5375-455C-9EA6-DF929625EA0E}">
        <p15:presenceInfo xmlns:p15="http://schemas.microsoft.com/office/powerpoint/2012/main" userId="S-1-5-21-2947404363-4086475454-3685335228-50671" providerId="AD"/>
      </p:ext>
    </p:extLst>
  </p:cmAuthor>
  <p:cmAuthor id="2" name="Kristian Myhre" initials="KM" lastIdx="1" clrIdx="2">
    <p:extLst>
      <p:ext uri="{19B8F6BF-5375-455C-9EA6-DF929625EA0E}">
        <p15:presenceInfo xmlns:p15="http://schemas.microsoft.com/office/powerpoint/2012/main" userId="S-1-5-21-2947404363-4086475454-3685335228-44012" providerId="AD"/>
      </p:ext>
    </p:extLst>
  </p:cmAuthor>
  <p:cmAuthor id="3" name="Andreas Henriksen Aarflot" initials="AHA" lastIdx="19" clrIdx="3">
    <p:extLst>
      <p:ext uri="{19B8F6BF-5375-455C-9EA6-DF929625EA0E}">
        <p15:presenceInfo xmlns:p15="http://schemas.microsoft.com/office/powerpoint/2012/main" userId="S-1-5-21-2947404363-4086475454-3685335228-8190" providerId="AD"/>
      </p:ext>
    </p:extLst>
  </p:cmAuthor>
  <p:cmAuthor id="4" name="Ingrid Løining  Ørum" initials="IØ" lastIdx="8" clrIdx="4">
    <p:extLst>
      <p:ext uri="{19B8F6BF-5375-455C-9EA6-DF929625EA0E}">
        <p15:presenceInfo xmlns:p15="http://schemas.microsoft.com/office/powerpoint/2012/main" userId="SO863@KIRKEN.NO" providerId="AD"/>
      </p:ext>
    </p:extLst>
  </p:cmAuthor>
  <p:cmAuthor id="5" name="Kristian Myhre" initials="KMY" lastIdx="1"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35DD7"/>
    <a:srgbClr val="C0C1BF"/>
    <a:srgbClr val="A5A6A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A9453B3-750D-4DF6-8852-C2AC25DF8027}" v="1" dt="2019-05-14T11:27:27.62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0278" autoAdjust="0"/>
  </p:normalViewPr>
  <p:slideViewPr>
    <p:cSldViewPr snapToGrid="0" snapToObjects="1" showGuides="1">
      <p:cViewPr varScale="1">
        <p:scale>
          <a:sx n="59" d="100"/>
          <a:sy n="59" d="100"/>
        </p:scale>
        <p:origin x="1428" y="48"/>
      </p:cViewPr>
      <p:guideLst>
        <p:guide orient="horz" pos="151"/>
        <p:guide pos="5599"/>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snapToObjects="1">
      <p:cViewPr varScale="1">
        <p:scale>
          <a:sx n="66" d="100"/>
          <a:sy n="66" d="100"/>
        </p:scale>
        <p:origin x="-2718" y="-11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50"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heme" Target="theme/theme1.xml"/><Relationship Id="rId8" Type="http://schemas.openxmlformats.org/officeDocument/2006/relationships/slide" Target="slides/slide4.xml"/><Relationship Id="rId51"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ristian Myhre" userId="S::km289@kirken.no::dcfe8507-cfcf-4815-8250-c7ae81983c29" providerId="AD" clId="Web-{CE526B59-6BB4-AC58-7DDE-C983A2AC5455}"/>
    <pc:docChg chg="modSld">
      <pc:chgData name="Kristian Myhre" userId="S::km289@kirken.no::dcfe8507-cfcf-4815-8250-c7ae81983c29" providerId="AD" clId="Web-{CE526B59-6BB4-AC58-7DDE-C983A2AC5455}" dt="2019-05-06T12:10:06.535" v="98" actId="20577"/>
      <pc:docMkLst>
        <pc:docMk/>
      </pc:docMkLst>
      <pc:sldChg chg="addSp modSp modNotes">
        <pc:chgData name="Kristian Myhre" userId="S::km289@kirken.no::dcfe8507-cfcf-4815-8250-c7ae81983c29" providerId="AD" clId="Web-{CE526B59-6BB4-AC58-7DDE-C983A2AC5455}" dt="2019-05-06T12:10:05.441" v="96" actId="20577"/>
        <pc:sldMkLst>
          <pc:docMk/>
          <pc:sldMk cId="1161159056" sldId="256"/>
        </pc:sldMkLst>
        <pc:spChg chg="add mod">
          <ac:chgData name="Kristian Myhre" userId="S::km289@kirken.no::dcfe8507-cfcf-4815-8250-c7ae81983c29" providerId="AD" clId="Web-{CE526B59-6BB4-AC58-7DDE-C983A2AC5455}" dt="2019-05-06T12:10:05.441" v="96" actId="20577"/>
          <ac:spMkLst>
            <pc:docMk/>
            <pc:sldMk cId="1161159056" sldId="256"/>
            <ac:spMk id="2" creationId="{0BFA2E07-7C6B-4857-8730-BCABFE350F1C}"/>
          </ac:spMkLst>
        </pc:spChg>
      </pc:sldChg>
    </pc:docChg>
  </pc:docChgLst>
  <pc:docChgLst>
    <pc:chgData name="Ann-Mari Aarnes" userId="S::aa759@kirken.no::06af056c-a1b4-4979-ab79-ebde15dd0cc1" providerId="AD" clId="Web-{E5F88373-2ED0-4615-B3CB-EEC6DE5092FF}"/>
    <pc:docChg chg="modSld">
      <pc:chgData name="Ann-Mari Aarnes" userId="S::aa759@kirken.no::06af056c-a1b4-4979-ab79-ebde15dd0cc1" providerId="AD" clId="Web-{E5F88373-2ED0-4615-B3CB-EEC6DE5092FF}" dt="2019-06-05T11:46:14.070" v="1" actId="20577"/>
      <pc:docMkLst>
        <pc:docMk/>
      </pc:docMkLst>
      <pc:sldChg chg="modSp">
        <pc:chgData name="Ann-Mari Aarnes" userId="S::aa759@kirken.no::06af056c-a1b4-4979-ab79-ebde15dd0cc1" providerId="AD" clId="Web-{E5F88373-2ED0-4615-B3CB-EEC6DE5092FF}" dt="2019-06-05T11:46:14.070" v="1" actId="20577"/>
        <pc:sldMkLst>
          <pc:docMk/>
          <pc:sldMk cId="830318972" sldId="307"/>
        </pc:sldMkLst>
        <pc:spChg chg="mod">
          <ac:chgData name="Ann-Mari Aarnes" userId="S::aa759@kirken.no::06af056c-a1b4-4979-ab79-ebde15dd0cc1" providerId="AD" clId="Web-{E5F88373-2ED0-4615-B3CB-EEC6DE5092FF}" dt="2019-06-05T11:46:14.070" v="1" actId="20577"/>
          <ac:spMkLst>
            <pc:docMk/>
            <pc:sldMk cId="830318972" sldId="307"/>
            <ac:spMk id="3" creationId="{00000000-0000-0000-0000-000000000000}"/>
          </ac:spMkLst>
        </pc:spChg>
      </pc:sldChg>
    </pc:docChg>
  </pc:docChgLst>
  <pc:docChgLst>
    <pc:chgData name="Knut Kittelsaa" userId="S::kk329@kirken.no::ed59da46-7242-4ac6-8fd6-d26f98009d76" providerId="AD" clId="Web-{5A9453B3-750D-4DF6-8852-C2AC25DF8027}"/>
    <pc:docChg chg="modSld">
      <pc:chgData name="Knut Kittelsaa" userId="S::kk329@kirken.no::ed59da46-7242-4ac6-8fd6-d26f98009d76" providerId="AD" clId="Web-{5A9453B3-750D-4DF6-8852-C2AC25DF8027}" dt="2019-05-14T11:27:27.628" v="3" actId="1076"/>
      <pc:docMkLst>
        <pc:docMk/>
      </pc:docMkLst>
      <pc:sldChg chg="modSp">
        <pc:chgData name="Knut Kittelsaa" userId="S::kk329@kirken.no::ed59da46-7242-4ac6-8fd6-d26f98009d76" providerId="AD" clId="Web-{5A9453B3-750D-4DF6-8852-C2AC25DF8027}" dt="2019-05-14T11:27:27.628" v="3" actId="1076"/>
        <pc:sldMkLst>
          <pc:docMk/>
          <pc:sldMk cId="1161159056" sldId="256"/>
        </pc:sldMkLst>
        <pc:picChg chg="mod">
          <ac:chgData name="Knut Kittelsaa" userId="S::kk329@kirken.no::ed59da46-7242-4ac6-8fd6-d26f98009d76" providerId="AD" clId="Web-{5A9453B3-750D-4DF6-8852-C2AC25DF8027}" dt="2019-05-14T11:27:27.628" v="3" actId="1076"/>
          <ac:picMkLst>
            <pc:docMk/>
            <pc:sldMk cId="1161159056" sldId="256"/>
            <ac:picMk id="3" creationId="{00000000-0000-0000-0000-000000000000}"/>
          </ac:picMkLst>
        </pc:picChg>
      </pc:sldChg>
      <pc:sldChg chg="modSp">
        <pc:chgData name="Knut Kittelsaa" userId="S::kk329@kirken.no::ed59da46-7242-4ac6-8fd6-d26f98009d76" providerId="AD" clId="Web-{5A9453B3-750D-4DF6-8852-C2AC25DF8027}" dt="2019-05-14T11:26:36.175" v="1" actId="20577"/>
        <pc:sldMkLst>
          <pc:docMk/>
          <pc:sldMk cId="1926273430" sldId="306"/>
        </pc:sldMkLst>
        <pc:spChg chg="mod">
          <ac:chgData name="Knut Kittelsaa" userId="S::kk329@kirken.no::ed59da46-7242-4ac6-8fd6-d26f98009d76" providerId="AD" clId="Web-{5A9453B3-750D-4DF6-8852-C2AC25DF8027}" dt="2019-05-14T11:26:36.175" v="1" actId="20577"/>
          <ac:spMkLst>
            <pc:docMk/>
            <pc:sldMk cId="1926273430" sldId="306"/>
            <ac:spMk id="3" creationId="{00000000-0000-0000-0000-000000000000}"/>
          </ac:spMkLst>
        </pc:spChg>
      </pc:sldChg>
    </pc:docChg>
  </pc:docChgLst>
  <pc:docChgLst>
    <pc:chgData name="Kristian Myhre" userId="S::km289@kirken.no::dcfe8507-cfcf-4815-8250-c7ae81983c29" providerId="AD" clId="Web-{52CA0569-8609-53B2-C389-4FC92BC5B32F}"/>
    <pc:docChg chg="addSld delSld modSld">
      <pc:chgData name="Kristian Myhre" userId="S::km289@kirken.no::dcfe8507-cfcf-4815-8250-c7ae81983c29" providerId="AD" clId="Web-{52CA0569-8609-53B2-C389-4FC92BC5B32F}" dt="2019-04-10T09:41:59.339" v="945" actId="20577"/>
      <pc:docMkLst>
        <pc:docMk/>
      </pc:docMkLst>
      <pc:sldChg chg="modSp">
        <pc:chgData name="Kristian Myhre" userId="S::km289@kirken.no::dcfe8507-cfcf-4815-8250-c7ae81983c29" providerId="AD" clId="Web-{52CA0569-8609-53B2-C389-4FC92BC5B32F}" dt="2019-04-10T09:41:59.339" v="945" actId="20577"/>
        <pc:sldMkLst>
          <pc:docMk/>
          <pc:sldMk cId="815389997" sldId="267"/>
        </pc:sldMkLst>
        <pc:spChg chg="mod">
          <ac:chgData name="Kristian Myhre" userId="S::km289@kirken.no::dcfe8507-cfcf-4815-8250-c7ae81983c29" providerId="AD" clId="Web-{52CA0569-8609-53B2-C389-4FC92BC5B32F}" dt="2019-04-10T09:41:59.339" v="945" actId="20577"/>
          <ac:spMkLst>
            <pc:docMk/>
            <pc:sldMk cId="815389997" sldId="267"/>
            <ac:spMk id="3" creationId="{00000000-0000-0000-0000-000000000000}"/>
          </ac:spMkLst>
        </pc:spChg>
      </pc:sldChg>
      <pc:sldChg chg="modSp">
        <pc:chgData name="Kristian Myhre" userId="S::km289@kirken.no::dcfe8507-cfcf-4815-8250-c7ae81983c29" providerId="AD" clId="Web-{52CA0569-8609-53B2-C389-4FC92BC5B32F}" dt="2019-04-10T08:49:58.897" v="236" actId="20577"/>
        <pc:sldMkLst>
          <pc:docMk/>
          <pc:sldMk cId="178564798" sldId="269"/>
        </pc:sldMkLst>
        <pc:spChg chg="mod">
          <ac:chgData name="Kristian Myhre" userId="S::km289@kirken.no::dcfe8507-cfcf-4815-8250-c7ae81983c29" providerId="AD" clId="Web-{52CA0569-8609-53B2-C389-4FC92BC5B32F}" dt="2019-04-10T08:49:58.897" v="236" actId="20577"/>
          <ac:spMkLst>
            <pc:docMk/>
            <pc:sldMk cId="178564798" sldId="269"/>
            <ac:spMk id="3" creationId="{00000000-0000-0000-0000-000000000000}"/>
          </ac:spMkLst>
        </pc:spChg>
      </pc:sldChg>
      <pc:sldChg chg="modSp new">
        <pc:chgData name="Kristian Myhre" userId="S::km289@kirken.no::dcfe8507-cfcf-4815-8250-c7ae81983c29" providerId="AD" clId="Web-{52CA0569-8609-53B2-C389-4FC92BC5B32F}" dt="2019-04-10T09:20:50.231" v="470" actId="20577"/>
        <pc:sldMkLst>
          <pc:docMk/>
          <pc:sldMk cId="1362851678" sldId="310"/>
        </pc:sldMkLst>
        <pc:spChg chg="mod">
          <ac:chgData name="Kristian Myhre" userId="S::km289@kirken.no::dcfe8507-cfcf-4815-8250-c7ae81983c29" providerId="AD" clId="Web-{52CA0569-8609-53B2-C389-4FC92BC5B32F}" dt="2019-04-10T08:56:02.849" v="275" actId="20577"/>
          <ac:spMkLst>
            <pc:docMk/>
            <pc:sldMk cId="1362851678" sldId="310"/>
            <ac:spMk id="2" creationId="{435968B3-6150-4629-BB1C-9E68AC254860}"/>
          </ac:spMkLst>
        </pc:spChg>
        <pc:spChg chg="mod">
          <ac:chgData name="Kristian Myhre" userId="S::km289@kirken.no::dcfe8507-cfcf-4815-8250-c7ae81983c29" providerId="AD" clId="Web-{52CA0569-8609-53B2-C389-4FC92BC5B32F}" dt="2019-04-10T09:20:50.231" v="470" actId="20577"/>
          <ac:spMkLst>
            <pc:docMk/>
            <pc:sldMk cId="1362851678" sldId="310"/>
            <ac:spMk id="3" creationId="{B5D6FA0E-0A49-4CFF-82E5-15440CE09C3B}"/>
          </ac:spMkLst>
        </pc:spChg>
      </pc:sldChg>
      <pc:sldChg chg="new del">
        <pc:chgData name="Kristian Myhre" userId="S::km289@kirken.no::dcfe8507-cfcf-4815-8250-c7ae81983c29" providerId="AD" clId="Web-{52CA0569-8609-53B2-C389-4FC92BC5B32F}" dt="2019-04-10T08:55:35.880" v="240"/>
        <pc:sldMkLst>
          <pc:docMk/>
          <pc:sldMk cId="3461922417" sldId="310"/>
        </pc:sldMkLst>
      </pc:sldChg>
      <pc:sldChg chg="modSp new">
        <pc:chgData name="Kristian Myhre" userId="S::km289@kirken.no::dcfe8507-cfcf-4815-8250-c7ae81983c29" providerId="AD" clId="Web-{52CA0569-8609-53B2-C389-4FC92BC5B32F}" dt="2019-04-10T09:41:31.214" v="944" actId="20577"/>
        <pc:sldMkLst>
          <pc:docMk/>
          <pc:sldMk cId="1880133608" sldId="311"/>
        </pc:sldMkLst>
        <pc:spChg chg="mod">
          <ac:chgData name="Kristian Myhre" userId="S::km289@kirken.no::dcfe8507-cfcf-4815-8250-c7ae81983c29" providerId="AD" clId="Web-{52CA0569-8609-53B2-C389-4FC92BC5B32F}" dt="2019-04-10T09:25:41.012" v="543" actId="20577"/>
          <ac:spMkLst>
            <pc:docMk/>
            <pc:sldMk cId="1880133608" sldId="311"/>
            <ac:spMk id="2" creationId="{D6ECCEED-6F18-477B-B2D3-043297D367A2}"/>
          </ac:spMkLst>
        </pc:spChg>
        <pc:spChg chg="mod">
          <ac:chgData name="Kristian Myhre" userId="S::km289@kirken.no::dcfe8507-cfcf-4815-8250-c7ae81983c29" providerId="AD" clId="Web-{52CA0569-8609-53B2-C389-4FC92BC5B32F}" dt="2019-04-10T09:41:31.214" v="944" actId="20577"/>
          <ac:spMkLst>
            <pc:docMk/>
            <pc:sldMk cId="1880133608" sldId="311"/>
            <ac:spMk id="3" creationId="{350C6A0D-C5D4-42E6-A847-CFDD2768F066}"/>
          </ac:spMkLst>
        </pc:spChg>
        <pc:spChg chg="mod">
          <ac:chgData name="Kristian Myhre" userId="S::km289@kirken.no::dcfe8507-cfcf-4815-8250-c7ae81983c29" providerId="AD" clId="Web-{52CA0569-8609-53B2-C389-4FC92BC5B32F}" dt="2019-04-10T09:26:08.668" v="553" actId="14100"/>
          <ac:spMkLst>
            <pc:docMk/>
            <pc:sldMk cId="1880133608" sldId="311"/>
            <ac:spMk id="4" creationId="{0691F029-7F00-41AB-9535-7B24D43B73B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8A73D1D-D329-47EB-A88E-8188DB2B0D3C}" type="datetimeFigureOut">
              <a:rPr lang="nb-NO" smtClean="0"/>
              <a:t>20.06.2019</a:t>
            </a:fld>
            <a:endParaRPr lang="nb-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1E8E60-8AC7-4238-96F4-A424AB2EAE15}" type="slidenum">
              <a:rPr lang="nb-NO" smtClean="0"/>
              <a:t>‹#›</a:t>
            </a:fld>
            <a:endParaRPr lang="nb-NO"/>
          </a:p>
        </p:txBody>
      </p:sp>
    </p:spTree>
    <p:extLst>
      <p:ext uri="{BB962C8B-B14F-4D97-AF65-F5344CB8AC3E}">
        <p14:creationId xmlns:p14="http://schemas.microsoft.com/office/powerpoint/2010/main" val="4102744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cs typeface="Calibri"/>
              </a:rPr>
              <a:t>Versjonshistorikk </a:t>
            </a:r>
          </a:p>
          <a:p>
            <a:r>
              <a:rPr lang="nb-NO" dirty="0">
                <a:cs typeface="Calibri"/>
              </a:rPr>
              <a:t>1.0 6. mai </a:t>
            </a:r>
            <a:r>
              <a:rPr lang="nb-NO" dirty="0" smtClean="0">
                <a:cs typeface="Calibri"/>
              </a:rPr>
              <a:t>2019</a:t>
            </a:r>
          </a:p>
          <a:p>
            <a:r>
              <a:rPr lang="nb-NO" dirty="0" smtClean="0">
                <a:cs typeface="Calibri"/>
              </a:rPr>
              <a:t>1.1 20. juni 2019</a:t>
            </a:r>
            <a:endParaRPr lang="nb-NO" dirty="0">
              <a:cs typeface="Calibri"/>
            </a:endParaRPr>
          </a:p>
        </p:txBody>
      </p:sp>
      <p:sp>
        <p:nvSpPr>
          <p:cNvPr id="4" name="Plassholder for lysbildenummer 3"/>
          <p:cNvSpPr>
            <a:spLocks noGrp="1"/>
          </p:cNvSpPr>
          <p:nvPr>
            <p:ph type="sldNum" sz="quarter" idx="10"/>
          </p:nvPr>
        </p:nvSpPr>
        <p:spPr/>
        <p:txBody>
          <a:bodyPr/>
          <a:lstStyle/>
          <a:p>
            <a:fld id="{2E1E8E60-8AC7-4238-96F4-A424AB2EAE15}" type="slidenum">
              <a:rPr lang="nb-NO" smtClean="0"/>
              <a:t>1</a:t>
            </a:fld>
            <a:endParaRPr lang="nb-NO"/>
          </a:p>
        </p:txBody>
      </p:sp>
    </p:spTree>
    <p:extLst>
      <p:ext uri="{BB962C8B-B14F-4D97-AF65-F5344CB8AC3E}">
        <p14:creationId xmlns:p14="http://schemas.microsoft.com/office/powerpoint/2010/main" val="276858139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E0D679FF-7CB7-4882-AAC9-BFDB203E73F9}" type="slidenum">
              <a:rPr lang="nb-NO"/>
              <a:t>35</a:t>
            </a:fld>
            <a:endParaRPr lang="nb-NO"/>
          </a:p>
        </p:txBody>
      </p:sp>
    </p:spTree>
    <p:extLst>
      <p:ext uri="{BB962C8B-B14F-4D97-AF65-F5344CB8AC3E}">
        <p14:creationId xmlns:p14="http://schemas.microsoft.com/office/powerpoint/2010/main" val="3058395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E0D679FF-7CB7-4882-AAC9-BFDB203E73F9}" type="slidenum">
              <a:rPr lang="nb-NO"/>
              <a:t>36</a:t>
            </a:fld>
            <a:endParaRPr lang="nb-NO"/>
          </a:p>
        </p:txBody>
      </p:sp>
    </p:spTree>
    <p:extLst>
      <p:ext uri="{BB962C8B-B14F-4D97-AF65-F5344CB8AC3E}">
        <p14:creationId xmlns:p14="http://schemas.microsoft.com/office/powerpoint/2010/main" val="36068652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E0D679FF-7CB7-4882-AAC9-BFDB203E73F9}" type="slidenum">
              <a:rPr lang="nb-NO"/>
              <a:t>37</a:t>
            </a:fld>
            <a:endParaRPr lang="nb-NO"/>
          </a:p>
        </p:txBody>
      </p:sp>
    </p:spTree>
    <p:extLst>
      <p:ext uri="{BB962C8B-B14F-4D97-AF65-F5344CB8AC3E}">
        <p14:creationId xmlns:p14="http://schemas.microsoft.com/office/powerpoint/2010/main" val="20108623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E0D679FF-7CB7-4882-AAC9-BFDB203E73F9}" type="slidenum">
              <a:rPr lang="nb-NO"/>
              <a:t>38</a:t>
            </a:fld>
            <a:endParaRPr lang="nb-NO"/>
          </a:p>
        </p:txBody>
      </p:sp>
    </p:spTree>
    <p:extLst>
      <p:ext uri="{BB962C8B-B14F-4D97-AF65-F5344CB8AC3E}">
        <p14:creationId xmlns:p14="http://schemas.microsoft.com/office/powerpoint/2010/main" val="38676053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nb-NO" dirty="0"/>
              <a:t> </a:t>
            </a:r>
          </a:p>
        </p:txBody>
      </p:sp>
      <p:sp>
        <p:nvSpPr>
          <p:cNvPr id="4" name="Slide Number Placeholder 3"/>
          <p:cNvSpPr>
            <a:spLocks noGrp="1"/>
          </p:cNvSpPr>
          <p:nvPr>
            <p:ph type="sldNum" sz="quarter" idx="10"/>
          </p:nvPr>
        </p:nvSpPr>
        <p:spPr/>
        <p:txBody>
          <a:bodyPr/>
          <a:lstStyle/>
          <a:p>
            <a:fld id="{A8D21A63-945D-4D33-A104-12598B2B12EB}" type="slidenum">
              <a:rPr lang="en-GB" smtClean="0"/>
              <a:pPr/>
              <a:t>2</a:t>
            </a:fld>
            <a:endParaRPr lang="en-GB"/>
          </a:p>
        </p:txBody>
      </p:sp>
    </p:spTree>
    <p:extLst>
      <p:ext uri="{BB962C8B-B14F-4D97-AF65-F5344CB8AC3E}">
        <p14:creationId xmlns:p14="http://schemas.microsoft.com/office/powerpoint/2010/main" val="8014642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r>
              <a:rPr lang="nb-NO" altLang="nb-NO" dirty="0">
                <a:latin typeface="Helvetica" pitchFamily="80" charset="0"/>
                <a:ea typeface="ＭＳ Ｐゴシック" pitchFamily="34" charset="-128"/>
              </a:rPr>
              <a:t> </a:t>
            </a:r>
            <a:endParaRPr lang="nb-NO" dirty="0"/>
          </a:p>
        </p:txBody>
      </p:sp>
      <p:sp>
        <p:nvSpPr>
          <p:cNvPr id="4" name="Slide Number Placeholder 3"/>
          <p:cNvSpPr>
            <a:spLocks noGrp="1"/>
          </p:cNvSpPr>
          <p:nvPr>
            <p:ph type="sldNum" sz="quarter" idx="10"/>
          </p:nvPr>
        </p:nvSpPr>
        <p:spPr/>
        <p:txBody>
          <a:bodyPr/>
          <a:lstStyle/>
          <a:p>
            <a:fld id="{F8FD3AEE-19C0-4D7B-BA92-FC4A4C5C8BEA}" type="slidenum">
              <a:rPr lang="nb-NO" smtClean="0"/>
              <a:pPr/>
              <a:t>6</a:t>
            </a:fld>
            <a:endParaRPr lang="nb-NO"/>
          </a:p>
        </p:txBody>
      </p:sp>
    </p:spTree>
    <p:extLst>
      <p:ext uri="{BB962C8B-B14F-4D97-AF65-F5344CB8AC3E}">
        <p14:creationId xmlns:p14="http://schemas.microsoft.com/office/powerpoint/2010/main" val="33569571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r>
              <a:rPr lang="nb-NO" altLang="nb-NO" dirty="0">
                <a:latin typeface="Helvetica" pitchFamily="80" charset="0"/>
                <a:ea typeface="ＭＳ Ｐゴシック" pitchFamily="34" charset="-128"/>
              </a:rPr>
              <a:t> </a:t>
            </a:r>
            <a:endParaRPr lang="nb-NO" dirty="0"/>
          </a:p>
        </p:txBody>
      </p:sp>
      <p:sp>
        <p:nvSpPr>
          <p:cNvPr id="4" name="Slide Number Placeholder 3"/>
          <p:cNvSpPr>
            <a:spLocks noGrp="1"/>
          </p:cNvSpPr>
          <p:nvPr>
            <p:ph type="sldNum" sz="quarter" idx="10"/>
          </p:nvPr>
        </p:nvSpPr>
        <p:spPr/>
        <p:txBody>
          <a:bodyPr/>
          <a:lstStyle/>
          <a:p>
            <a:fld id="{F8FD3AEE-19C0-4D7B-BA92-FC4A4C5C8BEA}" type="slidenum">
              <a:rPr lang="nb-NO" smtClean="0"/>
              <a:pPr/>
              <a:t>7</a:t>
            </a:fld>
            <a:endParaRPr lang="nb-NO"/>
          </a:p>
        </p:txBody>
      </p:sp>
    </p:spTree>
    <p:extLst>
      <p:ext uri="{BB962C8B-B14F-4D97-AF65-F5344CB8AC3E}">
        <p14:creationId xmlns:p14="http://schemas.microsoft.com/office/powerpoint/2010/main" val="31146005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nb-NO" dirty="0"/>
              <a:t>Forbud mot valgagitasjon </a:t>
            </a:r>
            <a:r>
              <a:rPr lang="nb-NO" sz="1200" b="0" i="0" u="none" strike="noStrike" kern="1200" baseline="0" dirty="0">
                <a:solidFill>
                  <a:schemeClr val="tx1"/>
                </a:solidFill>
                <a:latin typeface="+mn-lt"/>
                <a:ea typeface="+mn-ea"/>
                <a:cs typeface="+mn-cs"/>
              </a:rPr>
              <a:t>omfatter agitasjon mot eller for systemet (herunder det kirkelige demokratiet og </a:t>
            </a:r>
            <a:r>
              <a:rPr lang="nb-NO" sz="1200" b="0" i="0" u="none" strike="noStrike" kern="1200" baseline="0" dirty="0" err="1">
                <a:solidFill>
                  <a:schemeClr val="tx1"/>
                </a:solidFill>
                <a:latin typeface="+mn-lt"/>
                <a:ea typeface="+mn-ea"/>
                <a:cs typeface="+mn-cs"/>
              </a:rPr>
              <a:t>valgsystenet</a:t>
            </a:r>
            <a:r>
              <a:rPr lang="nb-NO" sz="1200" b="0" i="0" u="none" strike="noStrike" kern="1200" baseline="0">
                <a:solidFill>
                  <a:schemeClr val="tx1"/>
                </a:solidFill>
                <a:latin typeface="+mn-lt"/>
                <a:ea typeface="+mn-ea"/>
                <a:cs typeface="+mn-cs"/>
              </a:rPr>
              <a:t>), nomineringsgrupper </a:t>
            </a:r>
            <a:r>
              <a:rPr lang="nb-NO" sz="1200" b="0" i="0" u="none" strike="noStrike" kern="1200" baseline="0" dirty="0">
                <a:solidFill>
                  <a:schemeClr val="tx1"/>
                </a:solidFill>
                <a:latin typeface="+mn-lt"/>
                <a:ea typeface="+mn-ea"/>
                <a:cs typeface="+mn-cs"/>
              </a:rPr>
              <a:t>og lister, oppfatninger eller personer.</a:t>
            </a:r>
            <a:endParaRPr lang="nb-NO" dirty="0"/>
          </a:p>
        </p:txBody>
      </p:sp>
      <p:sp>
        <p:nvSpPr>
          <p:cNvPr id="4" name="Plassholder for lysbildenummer 3"/>
          <p:cNvSpPr>
            <a:spLocks noGrp="1"/>
          </p:cNvSpPr>
          <p:nvPr>
            <p:ph type="sldNum" sz="quarter" idx="10"/>
          </p:nvPr>
        </p:nvSpPr>
        <p:spPr/>
        <p:txBody>
          <a:bodyPr/>
          <a:lstStyle/>
          <a:p>
            <a:fld id="{2E1E8E60-8AC7-4238-96F4-A424AB2EAE15}" type="slidenum">
              <a:rPr lang="nb-NO" smtClean="0"/>
              <a:t>8</a:t>
            </a:fld>
            <a:endParaRPr lang="nb-NO"/>
          </a:p>
        </p:txBody>
      </p:sp>
    </p:spTree>
    <p:extLst>
      <p:ext uri="{BB962C8B-B14F-4D97-AF65-F5344CB8AC3E}">
        <p14:creationId xmlns:p14="http://schemas.microsoft.com/office/powerpoint/2010/main" val="339736094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E0D679FF-7CB7-4882-AAC9-BFDB203E73F9}" type="slidenum">
              <a:rPr lang="nb-NO"/>
              <a:t>31</a:t>
            </a:fld>
            <a:endParaRPr lang="nb-NO"/>
          </a:p>
        </p:txBody>
      </p:sp>
    </p:spTree>
    <p:extLst>
      <p:ext uri="{BB962C8B-B14F-4D97-AF65-F5344CB8AC3E}">
        <p14:creationId xmlns:p14="http://schemas.microsoft.com/office/powerpoint/2010/main" val="5159694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E0D679FF-7CB7-4882-AAC9-BFDB203E73F9}" type="slidenum">
              <a:rPr lang="nb-NO"/>
              <a:t>32</a:t>
            </a:fld>
            <a:endParaRPr lang="nb-NO"/>
          </a:p>
        </p:txBody>
      </p:sp>
    </p:spTree>
    <p:extLst>
      <p:ext uri="{BB962C8B-B14F-4D97-AF65-F5344CB8AC3E}">
        <p14:creationId xmlns:p14="http://schemas.microsoft.com/office/powerpoint/2010/main" val="37154510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E0D679FF-7CB7-4882-AAC9-BFDB203E73F9}" type="slidenum">
              <a:rPr lang="nb-NO" smtClean="0"/>
              <a:t>33</a:t>
            </a:fld>
            <a:endParaRPr lang="nb-NO"/>
          </a:p>
        </p:txBody>
      </p:sp>
    </p:spTree>
    <p:extLst>
      <p:ext uri="{BB962C8B-B14F-4D97-AF65-F5344CB8AC3E}">
        <p14:creationId xmlns:p14="http://schemas.microsoft.com/office/powerpoint/2010/main" val="2362093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E0D679FF-7CB7-4882-AAC9-BFDB203E73F9}" type="slidenum">
              <a:rPr lang="nb-NO"/>
              <a:t>34</a:t>
            </a:fld>
            <a:endParaRPr lang="nb-NO"/>
          </a:p>
        </p:txBody>
      </p:sp>
    </p:spTree>
    <p:extLst>
      <p:ext uri="{BB962C8B-B14F-4D97-AF65-F5344CB8AC3E}">
        <p14:creationId xmlns:p14="http://schemas.microsoft.com/office/powerpoint/2010/main" val="418779848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8_Custom Layout">
    <p:spTree>
      <p:nvGrpSpPr>
        <p:cNvPr id="1" name=""/>
        <p:cNvGrpSpPr/>
        <p:nvPr/>
      </p:nvGrpSpPr>
      <p:grpSpPr>
        <a:xfrm>
          <a:off x="0" y="0"/>
          <a:ext cx="0" cy="0"/>
          <a:chOff x="0" y="0"/>
          <a:chExt cx="0" cy="0"/>
        </a:xfrm>
      </p:grpSpPr>
      <p:pic>
        <p:nvPicPr>
          <p:cNvPr id="1026"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4462"/>
            <a:ext cx="9144000" cy="6832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userDrawn="1"/>
        </p:nvSpPr>
        <p:spPr>
          <a:xfrm>
            <a:off x="459800" y="427037"/>
            <a:ext cx="8244463" cy="5956063"/>
          </a:xfrm>
          <a:prstGeom prst="rect">
            <a:avLst/>
          </a:prstGeom>
          <a:solidFill>
            <a:schemeClr val="bg1"/>
          </a:solidFill>
          <a:ln>
            <a:noFill/>
          </a:ln>
          <a:effectLst>
            <a:outerShdw dir="5400000" sx="0" sy="0" rotWithShape="0">
              <a:srgbClr val="000000"/>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v</a:t>
            </a:r>
          </a:p>
        </p:txBody>
      </p:sp>
    </p:spTree>
    <p:extLst>
      <p:ext uri="{BB962C8B-B14F-4D97-AF65-F5344CB8AC3E}">
        <p14:creationId xmlns:p14="http://schemas.microsoft.com/office/powerpoint/2010/main" val="175412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577353"/>
            <a:ext cx="7772400" cy="900629"/>
          </a:xfrm>
          <a:prstGeom prst="rect">
            <a:avLst/>
          </a:prstGeom>
        </p:spPr>
        <p:txBody>
          <a:bodyPr>
            <a:normAutofit/>
          </a:bodyPr>
          <a:lstStyle>
            <a:lvl1pPr>
              <a:defRPr sz="3800" b="0" i="0" cap="all" spc="300">
                <a:latin typeface="Georgia"/>
                <a:cs typeface="Georgia"/>
              </a:defRPr>
            </a:lvl1pPr>
          </a:lstStyle>
          <a:p>
            <a:r>
              <a:rPr lang="nb-NO" dirty="0"/>
              <a:t>DETTE ER EN OVERSKRIFT</a:t>
            </a:r>
            <a:endParaRPr lang="en-US" dirty="0"/>
          </a:p>
        </p:txBody>
      </p:sp>
      <p:sp>
        <p:nvSpPr>
          <p:cNvPr id="3" name="Subtitle 2"/>
          <p:cNvSpPr>
            <a:spLocks noGrp="1"/>
          </p:cNvSpPr>
          <p:nvPr>
            <p:ph type="subTitle" idx="1" hasCustomPrompt="1"/>
          </p:nvPr>
        </p:nvSpPr>
        <p:spPr>
          <a:xfrm>
            <a:off x="1371600" y="3477982"/>
            <a:ext cx="6400800" cy="1022626"/>
          </a:xfrm>
          <a:prstGeom prst="rect">
            <a:avLst/>
          </a:prstGeom>
        </p:spPr>
        <p:txBody>
          <a:bodyPr/>
          <a:lstStyle>
            <a:lvl1pPr marL="0" indent="0" algn="ctr">
              <a:buNone/>
              <a:defRPr sz="2400" b="0" i="0" baseline="0">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dirty="0"/>
              <a:t>Her er det plass til en underoverskrift</a:t>
            </a:r>
            <a:endParaRPr lang="en-US" dirty="0"/>
          </a:p>
        </p:txBody>
      </p:sp>
      <p:sp>
        <p:nvSpPr>
          <p:cNvPr id="8" name="TextBox 7"/>
          <p:cNvSpPr txBox="1"/>
          <p:nvPr userDrawn="1"/>
        </p:nvSpPr>
        <p:spPr>
          <a:xfrm>
            <a:off x="4706471" y="3391647"/>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585530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4_Custom Layout">
    <p:spTree>
      <p:nvGrpSpPr>
        <p:cNvPr id="1" name=""/>
        <p:cNvGrpSpPr/>
        <p:nvPr/>
      </p:nvGrpSpPr>
      <p:grpSpPr>
        <a:xfrm>
          <a:off x="0" y="0"/>
          <a:ext cx="0" cy="0"/>
          <a:chOff x="0" y="0"/>
          <a:chExt cx="0" cy="0"/>
        </a:xfrm>
      </p:grpSpPr>
      <p:pic>
        <p:nvPicPr>
          <p:cNvPr id="2050" name="Picture 2"/>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b="3326"/>
          <a:stretch/>
        </p:blipFill>
        <p:spPr bwMode="auto">
          <a:xfrm>
            <a:off x="0" y="457200"/>
            <a:ext cx="9144000" cy="57458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hasCustomPrompt="1"/>
          </p:nvPr>
        </p:nvSpPr>
        <p:spPr>
          <a:xfrm>
            <a:off x="589721" y="2549595"/>
            <a:ext cx="8229600" cy="1143000"/>
          </a:xfrm>
          <a:prstGeom prst="rect">
            <a:avLst/>
          </a:prstGeom>
        </p:spPr>
        <p:txBody>
          <a:bodyPr/>
          <a:lstStyle>
            <a:lvl1pPr>
              <a:defRPr cap="all" spc="0">
                <a:latin typeface="Georgia"/>
              </a:defRPr>
            </a:lvl1pPr>
          </a:lstStyle>
          <a:p>
            <a:r>
              <a:rPr lang="nb-NO" dirty="0"/>
              <a:t>Click to Edit Master </a:t>
            </a:r>
            <a:r>
              <a:rPr lang="nb-NO" dirty="0" err="1"/>
              <a:t>title</a:t>
            </a:r>
            <a:r>
              <a:rPr lang="nb-NO" dirty="0"/>
              <a:t> style</a:t>
            </a:r>
            <a:endParaRPr lang="en-US" dirty="0"/>
          </a:p>
        </p:txBody>
      </p:sp>
    </p:spTree>
    <p:extLst>
      <p:ext uri="{BB962C8B-B14F-4D97-AF65-F5344CB8AC3E}">
        <p14:creationId xmlns:p14="http://schemas.microsoft.com/office/powerpoint/2010/main" val="7124687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72353"/>
            <a:ext cx="8229600" cy="932266"/>
          </a:xfrm>
          <a:prstGeom prst="rect">
            <a:avLst/>
          </a:prstGeom>
        </p:spPr>
        <p:txBody>
          <a:bodyPr/>
          <a:lstStyle>
            <a:lvl1pPr algn="l">
              <a:defRPr sz="3400" cap="all" baseline="0">
                <a:latin typeface="Georgia"/>
              </a:defRPr>
            </a:lvl1pPr>
          </a:lstStyle>
          <a:p>
            <a:r>
              <a:rPr lang="nb-NO" dirty="0"/>
              <a:t>Click to </a:t>
            </a:r>
            <a:r>
              <a:rPr lang="nb-NO" dirty="0" err="1"/>
              <a:t>edit</a:t>
            </a:r>
            <a:r>
              <a:rPr lang="nb-NO" dirty="0"/>
              <a:t> Master </a:t>
            </a:r>
            <a:r>
              <a:rPr lang="nb-NO" dirty="0" err="1"/>
              <a:t>title</a:t>
            </a:r>
            <a:r>
              <a:rPr lang="nb-NO" dirty="0"/>
              <a:t> style</a:t>
            </a:r>
            <a:endParaRPr lang="en-US" dirty="0"/>
          </a:p>
        </p:txBody>
      </p:sp>
      <p:sp>
        <p:nvSpPr>
          <p:cNvPr id="3" name="Content Placeholder 2"/>
          <p:cNvSpPr>
            <a:spLocks noGrp="1"/>
          </p:cNvSpPr>
          <p:nvPr>
            <p:ph idx="1"/>
          </p:nvPr>
        </p:nvSpPr>
        <p:spPr>
          <a:xfrm>
            <a:off x="457200" y="1600201"/>
            <a:ext cx="8229600" cy="4235463"/>
          </a:xfrm>
          <a:prstGeom prst="rect">
            <a:avLst/>
          </a:prstGeom>
        </p:spPr>
        <p:txBody>
          <a:bodyPr/>
          <a:lstStyle>
            <a:lvl1pPr>
              <a:defRPr sz="2600">
                <a:latin typeface="Arial"/>
              </a:defRPr>
            </a:lvl1pPr>
            <a:lvl2pPr>
              <a:defRPr sz="2400">
                <a:latin typeface="Arial"/>
              </a:defRPr>
            </a:lvl2pPr>
            <a:lvl3pPr>
              <a:defRPr sz="2200">
                <a:latin typeface="Arial"/>
              </a:defRPr>
            </a:lvl3pPr>
            <a:lvl4pPr>
              <a:defRPr sz="1800">
                <a:latin typeface="Arial"/>
              </a:defRPr>
            </a:lvl4pPr>
            <a:lvl5pPr>
              <a:defRPr sz="1600">
                <a:latin typeface="Arial"/>
              </a:defRPr>
            </a:lvl5pPr>
          </a:lstStyle>
          <a:p>
            <a:pPr lvl="0"/>
            <a:r>
              <a:rPr lang="nb-NO" dirty="0"/>
              <a:t>Click to </a:t>
            </a:r>
            <a:r>
              <a:rPr lang="nb-NO" dirty="0" err="1"/>
              <a:t>edit</a:t>
            </a:r>
            <a:r>
              <a:rPr lang="nb-NO" dirty="0"/>
              <a:t> Master </a:t>
            </a:r>
            <a:r>
              <a:rPr lang="nb-NO" dirty="0" err="1"/>
              <a:t>text</a:t>
            </a:r>
            <a:r>
              <a:rPr lang="nb-NO" dirty="0"/>
              <a:t> styles</a:t>
            </a:r>
          </a:p>
          <a:p>
            <a:pPr lvl="1"/>
            <a:r>
              <a:rPr lang="nb-NO" dirty="0"/>
              <a:t>Second </a:t>
            </a:r>
            <a:r>
              <a:rPr lang="nb-NO" dirty="0" err="1"/>
              <a:t>level</a:t>
            </a:r>
            <a:endParaRPr lang="nb-NO" dirty="0"/>
          </a:p>
          <a:p>
            <a:pPr lvl="2"/>
            <a:r>
              <a:rPr lang="nb-NO" dirty="0"/>
              <a:t>Third </a:t>
            </a:r>
            <a:r>
              <a:rPr lang="nb-NO" dirty="0" err="1"/>
              <a:t>level</a:t>
            </a:r>
            <a:endParaRPr lang="nb-NO" dirty="0"/>
          </a:p>
          <a:p>
            <a:pPr lvl="3"/>
            <a:r>
              <a:rPr lang="nb-NO" dirty="0" err="1"/>
              <a:t>Fourth</a:t>
            </a:r>
            <a:r>
              <a:rPr lang="nb-NO" dirty="0"/>
              <a:t> </a:t>
            </a:r>
            <a:r>
              <a:rPr lang="nb-NO" dirty="0" err="1"/>
              <a:t>level</a:t>
            </a:r>
            <a:endParaRPr lang="nb-NO" dirty="0"/>
          </a:p>
          <a:p>
            <a:pPr lvl="4"/>
            <a:r>
              <a:rPr lang="nb-NO" dirty="0"/>
              <a:t>Fifth </a:t>
            </a:r>
            <a:r>
              <a:rPr lang="nb-NO" dirty="0" err="1"/>
              <a:t>level</a:t>
            </a:r>
            <a:endParaRPr lang="en-US" dirty="0"/>
          </a:p>
        </p:txBody>
      </p:sp>
      <p:sp>
        <p:nvSpPr>
          <p:cNvPr id="4" name="Date Placeholder 3"/>
          <p:cNvSpPr>
            <a:spLocks noGrp="1"/>
          </p:cNvSpPr>
          <p:nvPr>
            <p:ph type="dt" sz="half" idx="10"/>
          </p:nvPr>
        </p:nvSpPr>
        <p:spPr>
          <a:xfrm>
            <a:off x="457200" y="6356352"/>
            <a:ext cx="2133600" cy="365125"/>
          </a:xfrm>
          <a:prstGeom prst="rect">
            <a:avLst/>
          </a:prstGeom>
        </p:spPr>
        <p:txBody>
          <a:bodyPr/>
          <a:lstStyle/>
          <a:p>
            <a:fld id="{4031B244-5DE1-884A-885B-F03223C1AA86}" type="datetimeFigureOut">
              <a:rPr lang="en-US" smtClean="0"/>
              <a:t>6/20/2019</a:t>
            </a:fld>
            <a:endParaRPr lang="en-US"/>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US"/>
          </a:p>
        </p:txBody>
      </p:sp>
      <p:sp>
        <p:nvSpPr>
          <p:cNvPr id="8" name="Plassholder for tekst 7"/>
          <p:cNvSpPr>
            <a:spLocks noGrp="1"/>
          </p:cNvSpPr>
          <p:nvPr>
            <p:ph type="body" sz="quarter" idx="12" hasCustomPrompt="1"/>
          </p:nvPr>
        </p:nvSpPr>
        <p:spPr>
          <a:xfrm>
            <a:off x="7742106" y="302465"/>
            <a:ext cx="1255713" cy="369888"/>
          </a:xfrm>
          <a:prstGeom prst="rect">
            <a:avLst/>
          </a:prstGeom>
        </p:spPr>
        <p:txBody>
          <a:bodyPr/>
          <a:lstStyle>
            <a:lvl1pPr marL="0" indent="0">
              <a:buNone/>
              <a:defRPr sz="1800"/>
            </a:lvl1pPr>
          </a:lstStyle>
          <a:p>
            <a:pPr lvl="0"/>
            <a:r>
              <a:rPr lang="nb-NO" dirty="0"/>
              <a:t>§ hjemmel</a:t>
            </a:r>
          </a:p>
        </p:txBody>
      </p:sp>
    </p:spTree>
    <p:extLst>
      <p:ext uri="{BB962C8B-B14F-4D97-AF65-F5344CB8AC3E}">
        <p14:creationId xmlns:p14="http://schemas.microsoft.com/office/powerpoint/2010/main" val="7999592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72353"/>
            <a:ext cx="8229600" cy="932266"/>
          </a:xfrm>
          <a:prstGeom prst="rect">
            <a:avLst/>
          </a:prstGeom>
        </p:spPr>
        <p:txBody>
          <a:bodyPr/>
          <a:lstStyle>
            <a:lvl1pPr algn="l">
              <a:defRPr sz="3400" cap="all" baseline="0">
                <a:latin typeface="Georgia"/>
              </a:defRPr>
            </a:lvl1pPr>
          </a:lstStyle>
          <a:p>
            <a:r>
              <a:rPr lang="nb-NO" dirty="0"/>
              <a:t>Click to </a:t>
            </a:r>
            <a:r>
              <a:rPr lang="nb-NO" dirty="0" err="1"/>
              <a:t>edit</a:t>
            </a:r>
            <a:r>
              <a:rPr lang="nb-NO" dirty="0"/>
              <a:t> Master </a:t>
            </a:r>
            <a:r>
              <a:rPr lang="nb-NO" dirty="0" err="1"/>
              <a:t>title</a:t>
            </a:r>
            <a:r>
              <a:rPr lang="nb-NO" dirty="0"/>
              <a:t> style</a:t>
            </a:r>
            <a:endParaRPr lang="en-US" dirty="0"/>
          </a:p>
        </p:txBody>
      </p:sp>
      <p:sp>
        <p:nvSpPr>
          <p:cNvPr id="3" name="Content Placeholder 2"/>
          <p:cNvSpPr>
            <a:spLocks noGrp="1"/>
          </p:cNvSpPr>
          <p:nvPr>
            <p:ph idx="1"/>
          </p:nvPr>
        </p:nvSpPr>
        <p:spPr>
          <a:xfrm>
            <a:off x="457200" y="1600201"/>
            <a:ext cx="8229600" cy="4235463"/>
          </a:xfrm>
          <a:prstGeom prst="rect">
            <a:avLst/>
          </a:prstGeom>
        </p:spPr>
        <p:txBody>
          <a:bodyPr/>
          <a:lstStyle>
            <a:lvl1pPr>
              <a:defRPr sz="2600">
                <a:latin typeface="Arial"/>
              </a:defRPr>
            </a:lvl1pPr>
            <a:lvl2pPr>
              <a:defRPr sz="2400">
                <a:latin typeface="Arial"/>
              </a:defRPr>
            </a:lvl2pPr>
            <a:lvl3pPr>
              <a:defRPr sz="2200">
                <a:latin typeface="Arial"/>
              </a:defRPr>
            </a:lvl3pPr>
            <a:lvl4pPr>
              <a:defRPr sz="1800">
                <a:latin typeface="Arial"/>
              </a:defRPr>
            </a:lvl4pPr>
            <a:lvl5pPr>
              <a:defRPr sz="1600">
                <a:latin typeface="Arial"/>
              </a:defRPr>
            </a:lvl5pPr>
          </a:lstStyle>
          <a:p>
            <a:pPr lvl="0"/>
            <a:r>
              <a:rPr lang="nb-NO" dirty="0"/>
              <a:t>Click to </a:t>
            </a:r>
            <a:r>
              <a:rPr lang="nb-NO" dirty="0" err="1"/>
              <a:t>edit</a:t>
            </a:r>
            <a:r>
              <a:rPr lang="nb-NO" dirty="0"/>
              <a:t> Master </a:t>
            </a:r>
            <a:r>
              <a:rPr lang="nb-NO" dirty="0" err="1"/>
              <a:t>text</a:t>
            </a:r>
            <a:r>
              <a:rPr lang="nb-NO" dirty="0"/>
              <a:t> styles</a:t>
            </a:r>
          </a:p>
          <a:p>
            <a:pPr lvl="1"/>
            <a:r>
              <a:rPr lang="nb-NO" dirty="0"/>
              <a:t>Second </a:t>
            </a:r>
            <a:r>
              <a:rPr lang="nb-NO" dirty="0" err="1"/>
              <a:t>level</a:t>
            </a:r>
            <a:endParaRPr lang="nb-NO" dirty="0"/>
          </a:p>
          <a:p>
            <a:pPr lvl="2"/>
            <a:r>
              <a:rPr lang="nb-NO" dirty="0"/>
              <a:t>Third </a:t>
            </a:r>
            <a:r>
              <a:rPr lang="nb-NO" dirty="0" err="1"/>
              <a:t>level</a:t>
            </a:r>
            <a:endParaRPr lang="nb-NO" dirty="0"/>
          </a:p>
          <a:p>
            <a:pPr lvl="3"/>
            <a:r>
              <a:rPr lang="nb-NO" dirty="0" err="1"/>
              <a:t>Fourth</a:t>
            </a:r>
            <a:r>
              <a:rPr lang="nb-NO" dirty="0"/>
              <a:t> </a:t>
            </a:r>
            <a:r>
              <a:rPr lang="nb-NO" dirty="0" err="1"/>
              <a:t>level</a:t>
            </a:r>
            <a:endParaRPr lang="nb-NO" dirty="0"/>
          </a:p>
          <a:p>
            <a:pPr lvl="4"/>
            <a:r>
              <a:rPr lang="nb-NO" dirty="0"/>
              <a:t>Fifth </a:t>
            </a:r>
            <a:r>
              <a:rPr lang="nb-NO" dirty="0" err="1"/>
              <a:t>level</a:t>
            </a:r>
            <a:endParaRPr lang="en-US" dirty="0"/>
          </a:p>
        </p:txBody>
      </p:sp>
      <p:sp>
        <p:nvSpPr>
          <p:cNvPr id="4" name="Date Placeholder 3"/>
          <p:cNvSpPr>
            <a:spLocks noGrp="1"/>
          </p:cNvSpPr>
          <p:nvPr>
            <p:ph type="dt" sz="half" idx="10"/>
          </p:nvPr>
        </p:nvSpPr>
        <p:spPr>
          <a:xfrm>
            <a:off x="457200" y="6356352"/>
            <a:ext cx="2133600" cy="365125"/>
          </a:xfrm>
          <a:prstGeom prst="rect">
            <a:avLst/>
          </a:prstGeom>
        </p:spPr>
        <p:txBody>
          <a:bodyPr/>
          <a:lstStyle/>
          <a:p>
            <a:fld id="{4031B244-5DE1-884A-885B-F03223C1AA86}" type="datetimeFigureOut">
              <a:rPr lang="en-US" smtClean="0"/>
              <a:t>6/20/2019</a:t>
            </a:fld>
            <a:endParaRPr lang="en-US"/>
          </a:p>
        </p:txBody>
      </p:sp>
      <p:sp>
        <p:nvSpPr>
          <p:cNvPr id="5" name="Footer Placeholder 4"/>
          <p:cNvSpPr>
            <a:spLocks noGrp="1"/>
          </p:cNvSpPr>
          <p:nvPr>
            <p:ph type="ftr" sz="quarter" idx="11"/>
          </p:nvPr>
        </p:nvSpPr>
        <p:spPr>
          <a:xfrm>
            <a:off x="3124200" y="6356352"/>
            <a:ext cx="2895600" cy="365125"/>
          </a:xfrm>
          <a:prstGeom prst="rect">
            <a:avLst/>
          </a:prstGeom>
        </p:spPr>
        <p:txBody>
          <a:bodyPr/>
          <a:lstStyle/>
          <a:p>
            <a:endParaRPr lang="en-US"/>
          </a:p>
        </p:txBody>
      </p:sp>
    </p:spTree>
    <p:extLst>
      <p:ext uri="{BB962C8B-B14F-4D97-AF65-F5344CB8AC3E}">
        <p14:creationId xmlns:p14="http://schemas.microsoft.com/office/powerpoint/2010/main" val="179968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Bilde 5"/>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661" y="-18917"/>
            <a:ext cx="9250066" cy="217734"/>
          </a:xfrm>
          <a:prstGeom prst="rect">
            <a:avLst/>
          </a:prstGeom>
        </p:spPr>
      </p:pic>
      <p:sp>
        <p:nvSpPr>
          <p:cNvPr id="10" name="Rectangle 9"/>
          <p:cNvSpPr/>
          <p:nvPr userDrawn="1"/>
        </p:nvSpPr>
        <p:spPr>
          <a:xfrm>
            <a:off x="0" y="6356352"/>
            <a:ext cx="9144000" cy="501648"/>
          </a:xfrm>
          <a:prstGeom prst="rect">
            <a:avLst/>
          </a:prstGeom>
          <a:solidFill>
            <a:srgbClr val="735DD7">
              <a:alpha val="67000"/>
            </a:srgb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Bilde 6"/>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238654" y="6339100"/>
            <a:ext cx="1488030" cy="522473"/>
          </a:xfrm>
          <a:prstGeom prst="rect">
            <a:avLst/>
          </a:prstGeom>
        </p:spPr>
      </p:pic>
      <p:pic>
        <p:nvPicPr>
          <p:cNvPr id="9" name="Bilde 8"/>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7076467" y="6474499"/>
            <a:ext cx="1708907" cy="282605"/>
          </a:xfrm>
          <a:prstGeom prst="rect">
            <a:avLst/>
          </a:prstGeom>
        </p:spPr>
      </p:pic>
    </p:spTree>
    <p:extLst>
      <p:ext uri="{BB962C8B-B14F-4D97-AF65-F5344CB8AC3E}">
        <p14:creationId xmlns:p14="http://schemas.microsoft.com/office/powerpoint/2010/main" val="3624152270"/>
      </p:ext>
    </p:extLst>
  </p:cSld>
  <p:clrMap bg1="lt1" tx1="dk1" bg2="lt2" tx2="dk2" accent1="accent1" accent2="accent2" accent3="accent3" accent4="accent4" accent5="accent5" accent6="accent6" hlink="hlink" folHlink="folHlink"/>
  <p:sldLayoutIdLst>
    <p:sldLayoutId id="2147483667" r:id="rId1"/>
    <p:sldLayoutId id="2147483649" r:id="rId2"/>
    <p:sldLayoutId id="2147483663" r:id="rId3"/>
    <p:sldLayoutId id="2147483650" r:id="rId4"/>
    <p:sldLayoutId id="2147483668" r:id="rId5"/>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b="0" i="0" kern="1200" baseline="0">
          <a:solidFill>
            <a:schemeClr val="tx1"/>
          </a:solidFill>
          <a:latin typeface="Georgia"/>
          <a:ea typeface="+mn-ea"/>
          <a:cs typeface="Georgia"/>
        </a:defRPr>
      </a:lvl1pPr>
      <a:lvl2pPr marL="742950" indent="-285750" algn="l" defTabSz="457200" rtl="0" eaLnBrk="1" latinLnBrk="0" hangingPunct="1">
        <a:spcBef>
          <a:spcPct val="20000"/>
        </a:spcBef>
        <a:buFont typeface="Arial"/>
        <a:buChar char="–"/>
        <a:defRPr sz="2800" b="0" i="0" kern="1200" baseline="0">
          <a:solidFill>
            <a:schemeClr val="tx1"/>
          </a:solidFill>
          <a:latin typeface="Georgia"/>
          <a:ea typeface="+mn-ea"/>
          <a:cs typeface="+mn-cs"/>
        </a:defRPr>
      </a:lvl2pPr>
      <a:lvl3pPr marL="1143000" indent="-228600" algn="l" defTabSz="457200" rtl="0" eaLnBrk="1" latinLnBrk="0" hangingPunct="1">
        <a:spcBef>
          <a:spcPct val="20000"/>
        </a:spcBef>
        <a:buFont typeface="Arial"/>
        <a:buChar char="•"/>
        <a:defRPr sz="2400" b="0" i="0" kern="1200" baseline="0">
          <a:solidFill>
            <a:schemeClr val="tx1"/>
          </a:solidFill>
          <a:latin typeface="Georgia"/>
          <a:ea typeface="+mn-ea"/>
          <a:cs typeface="+mn-cs"/>
        </a:defRPr>
      </a:lvl3pPr>
      <a:lvl4pPr marL="1600200" indent="-228600" algn="l" defTabSz="457200" rtl="0" eaLnBrk="1" latinLnBrk="0" hangingPunct="1">
        <a:spcBef>
          <a:spcPct val="20000"/>
        </a:spcBef>
        <a:buFont typeface="Arial"/>
        <a:buChar char="–"/>
        <a:defRPr sz="2000" b="0" i="0" kern="1200" baseline="0">
          <a:solidFill>
            <a:schemeClr val="tx1"/>
          </a:solidFill>
          <a:latin typeface="Georgia"/>
          <a:ea typeface="+mn-ea"/>
          <a:cs typeface="+mn-cs"/>
        </a:defRPr>
      </a:lvl4pPr>
      <a:lvl5pPr marL="2057400" indent="-228600" algn="l" defTabSz="457200" rtl="0" eaLnBrk="1" latinLnBrk="0" hangingPunct="1">
        <a:spcBef>
          <a:spcPct val="20000"/>
        </a:spcBef>
        <a:buFont typeface="Arial"/>
        <a:buChar char="»"/>
        <a:defRPr sz="2000" b="0" i="0" kern="1200" baseline="0">
          <a:solidFill>
            <a:schemeClr val="tx1"/>
          </a:solidFill>
          <a:latin typeface="Georgia"/>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42290" y="1401855"/>
            <a:ext cx="184666" cy="369332"/>
          </a:xfrm>
          <a:prstGeom prst="rect">
            <a:avLst/>
          </a:prstGeom>
          <a:noFill/>
        </p:spPr>
        <p:txBody>
          <a:bodyPr wrap="none" rtlCol="0">
            <a:spAutoFit/>
          </a:bodyPr>
          <a:lstStyle/>
          <a:p>
            <a:endParaRPr lang="en-US" dirty="0"/>
          </a:p>
        </p:txBody>
      </p:sp>
      <p:pic>
        <p:nvPicPr>
          <p:cNvPr id="3" name="Bild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80843" y="1401855"/>
            <a:ext cx="4717145" cy="1722345"/>
          </a:xfrm>
          <a:prstGeom prst="rect">
            <a:avLst/>
          </a:prstGeom>
        </p:spPr>
      </p:pic>
      <p:sp>
        <p:nvSpPr>
          <p:cNvPr id="5" name="Title 1"/>
          <p:cNvSpPr txBox="1">
            <a:spLocks/>
          </p:cNvSpPr>
          <p:nvPr/>
        </p:nvSpPr>
        <p:spPr>
          <a:xfrm>
            <a:off x="452063" y="4345969"/>
            <a:ext cx="8239874" cy="2815117"/>
          </a:xfrm>
          <a:prstGeom prst="rect">
            <a:avLst/>
          </a:prstGeom>
        </p:spPr>
        <p:txBody>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nb-NO" sz="3200" dirty="0">
                <a:latin typeface="Georgia" panose="02040502050405020303" pitchFamily="18" charset="0"/>
              </a:rPr>
              <a:t>KURS FOR </a:t>
            </a:r>
            <a:r>
              <a:rPr lang="nb-NO" sz="3200" dirty="0" smtClean="0">
                <a:latin typeface="Georgia" panose="02040502050405020303" pitchFamily="18" charset="0"/>
              </a:rPr>
              <a:t>STEMMESTYRER, VALGSTYRER, VALGFUNKSJONÆRER </a:t>
            </a:r>
            <a:r>
              <a:rPr lang="nb-NO" sz="3200" dirty="0">
                <a:latin typeface="Georgia" panose="02040502050405020303" pitchFamily="18" charset="0"/>
              </a:rPr>
              <a:t>M.FL.</a:t>
            </a:r>
          </a:p>
        </p:txBody>
      </p:sp>
      <p:sp>
        <p:nvSpPr>
          <p:cNvPr id="2" name="TextBox 1">
            <a:extLst>
              <a:ext uri="{FF2B5EF4-FFF2-40B4-BE49-F238E27FC236}">
                <a16:creationId xmlns:a16="http://schemas.microsoft.com/office/drawing/2014/main" id="{0BFA2E07-7C6B-4857-8730-BCABFE350F1C}"/>
              </a:ext>
            </a:extLst>
          </p:cNvPr>
          <p:cNvSpPr txBox="1"/>
          <p:nvPr/>
        </p:nvSpPr>
        <p:spPr>
          <a:xfrm>
            <a:off x="448100" y="6009563"/>
            <a:ext cx="274320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nb-NO" sz="1400" dirty="0"/>
              <a:t>Versjon </a:t>
            </a:r>
            <a:r>
              <a:rPr lang="nb-NO" sz="1400" dirty="0" smtClean="0"/>
              <a:t>1.1</a:t>
            </a:r>
            <a:endParaRPr lang="nb-NO" sz="1400" dirty="0"/>
          </a:p>
        </p:txBody>
      </p:sp>
    </p:spTree>
    <p:extLst>
      <p:ext uri="{BB962C8B-B14F-4D97-AF65-F5344CB8AC3E}">
        <p14:creationId xmlns:p14="http://schemas.microsoft.com/office/powerpoint/2010/main" val="11611590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Veiledning av velgere</a:t>
            </a:r>
          </a:p>
        </p:txBody>
      </p:sp>
      <p:sp>
        <p:nvSpPr>
          <p:cNvPr id="3" name="Plassholder for innhold 2"/>
          <p:cNvSpPr>
            <a:spLocks noGrp="1"/>
          </p:cNvSpPr>
          <p:nvPr>
            <p:ph idx="1"/>
          </p:nvPr>
        </p:nvSpPr>
        <p:spPr/>
        <p:txBody>
          <a:bodyPr/>
          <a:lstStyle/>
          <a:p>
            <a:r>
              <a:rPr lang="nb-NO" sz="2000" dirty="0"/>
              <a:t>Dette skal velgeren gjøre:</a:t>
            </a:r>
          </a:p>
          <a:p>
            <a:pPr lvl="1"/>
            <a:r>
              <a:rPr lang="nb-NO" sz="1800" dirty="0"/>
              <a:t>Velgeren velger usett og i enerom (i stemmeavlukke, bak skillevegger, i eget rom e.l.) én liste for hvert av valgene og bretter listen. Velgeren kan også velge å avlegge stemme i kun ett av valgene.</a:t>
            </a:r>
          </a:p>
          <a:p>
            <a:pPr lvl="1"/>
            <a:r>
              <a:rPr lang="nb-NO" sz="1800" dirty="0"/>
              <a:t>Velgeren kommer så til stemmemottaker, identifiserer seg og får eventuell videre veiledning her.</a:t>
            </a:r>
          </a:p>
          <a:p>
            <a:pPr lvl="1"/>
            <a:r>
              <a:rPr lang="nb-NO" sz="1800" dirty="0"/>
              <a:t>Hvis stemmegivningen kan godkjennes, stemples stemmesedlene av stemmemottakeren.</a:t>
            </a:r>
          </a:p>
          <a:p>
            <a:pPr lvl="1"/>
            <a:r>
              <a:rPr lang="nb-NO" sz="1800" dirty="0"/>
              <a:t>Velgeren legger selv de stemplede stemmesedlene i urnen.</a:t>
            </a:r>
          </a:p>
        </p:txBody>
      </p:sp>
      <p:sp>
        <p:nvSpPr>
          <p:cNvPr id="4" name="Plassholder for tekst 3"/>
          <p:cNvSpPr>
            <a:spLocks noGrp="1"/>
          </p:cNvSpPr>
          <p:nvPr>
            <p:ph type="body" sz="quarter" idx="12"/>
          </p:nvPr>
        </p:nvSpPr>
        <p:spPr>
          <a:xfrm>
            <a:off x="7742106" y="302465"/>
            <a:ext cx="1658748" cy="369888"/>
          </a:xfrm>
        </p:spPr>
        <p:txBody>
          <a:bodyPr/>
          <a:lstStyle/>
          <a:p>
            <a:r>
              <a:rPr lang="nb-NO" dirty="0"/>
              <a:t>§§ 9-4, 10-4</a:t>
            </a:r>
          </a:p>
        </p:txBody>
      </p:sp>
    </p:spTree>
    <p:extLst>
      <p:ext uri="{BB962C8B-B14F-4D97-AF65-F5344CB8AC3E}">
        <p14:creationId xmlns:p14="http://schemas.microsoft.com/office/powerpoint/2010/main" val="25038039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Endringer på stemmeseddelen</a:t>
            </a:r>
          </a:p>
        </p:txBody>
      </p:sp>
      <p:sp>
        <p:nvSpPr>
          <p:cNvPr id="3" name="Plassholder for innhold 2"/>
          <p:cNvSpPr>
            <a:spLocks noGrp="1"/>
          </p:cNvSpPr>
          <p:nvPr>
            <p:ph idx="1"/>
          </p:nvPr>
        </p:nvSpPr>
        <p:spPr/>
        <p:txBody>
          <a:bodyPr/>
          <a:lstStyle/>
          <a:p>
            <a:pPr marL="400050"/>
            <a:r>
              <a:rPr lang="nb-NO" sz="2000" dirty="0"/>
              <a:t>Velgeren kan gi en ekstra personstemme til inntil tre av kandidatene på listen ved å sette merke ved navnet til vedkommende.</a:t>
            </a:r>
          </a:p>
          <a:p>
            <a:pPr marL="400050"/>
            <a:r>
              <a:rPr lang="nb-NO" sz="2000" dirty="0"/>
              <a:t>Velgeren kan ved flertallsvalg skrive inn inntil tre ytterligere valgbare kandidater. Disse får én personstemme hver. Dette gjelder bare MR-valg.</a:t>
            </a:r>
          </a:p>
          <a:p>
            <a:pPr marL="400050"/>
            <a:r>
              <a:rPr lang="nb-NO" sz="2000" dirty="0"/>
              <a:t>Velgeren kan ved forholdstallsvalg gi inntil tre «</a:t>
            </a:r>
            <a:r>
              <a:rPr lang="nb-NO" sz="2000" dirty="0" err="1"/>
              <a:t>slengere</a:t>
            </a:r>
            <a:r>
              <a:rPr lang="nb-NO" sz="2000" dirty="0"/>
              <a:t>» til kandidater for en annen liste ved å føre opp navnet i et eget felt. Da får hver kandidat én personstemme og listen avgir én listestemme per slenger til vedkommendes liste.</a:t>
            </a:r>
          </a:p>
          <a:p>
            <a:pPr marL="400050"/>
            <a:r>
              <a:rPr lang="nb-NO" sz="2000" dirty="0"/>
              <a:t>Andre endringer teller ikke med ved valgoppgjøret.</a:t>
            </a:r>
          </a:p>
          <a:p>
            <a:pPr marL="0" indent="0">
              <a:buNone/>
            </a:pPr>
            <a:endParaRPr lang="nb-NO" dirty="0"/>
          </a:p>
        </p:txBody>
      </p:sp>
      <p:sp>
        <p:nvSpPr>
          <p:cNvPr id="4" name="Plassholder for tekst 3"/>
          <p:cNvSpPr>
            <a:spLocks noGrp="1"/>
          </p:cNvSpPr>
          <p:nvPr>
            <p:ph type="body" sz="quarter" idx="12"/>
          </p:nvPr>
        </p:nvSpPr>
        <p:spPr>
          <a:xfrm>
            <a:off x="7407667" y="302464"/>
            <a:ext cx="1859623" cy="868789"/>
          </a:xfrm>
        </p:spPr>
        <p:txBody>
          <a:bodyPr/>
          <a:lstStyle/>
          <a:p>
            <a:r>
              <a:rPr lang="nb-NO" dirty="0"/>
              <a:t>§§ 7-8 (2), 8-2</a:t>
            </a:r>
          </a:p>
        </p:txBody>
      </p:sp>
    </p:spTree>
    <p:extLst>
      <p:ext uri="{BB962C8B-B14F-4D97-AF65-F5344CB8AC3E}">
        <p14:creationId xmlns:p14="http://schemas.microsoft.com/office/powerpoint/2010/main" val="199176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Stemmerett</a:t>
            </a:r>
          </a:p>
        </p:txBody>
      </p:sp>
      <p:sp>
        <p:nvSpPr>
          <p:cNvPr id="4" name="Plassholder for tekst 3"/>
          <p:cNvSpPr>
            <a:spLocks noGrp="1"/>
          </p:cNvSpPr>
          <p:nvPr>
            <p:ph type="body" sz="quarter" idx="12"/>
          </p:nvPr>
        </p:nvSpPr>
        <p:spPr/>
        <p:txBody>
          <a:bodyPr/>
          <a:lstStyle/>
          <a:p>
            <a:r>
              <a:rPr lang="nb-NO" dirty="0"/>
              <a:t>§§ 2-1, 2-2</a:t>
            </a:r>
          </a:p>
        </p:txBody>
      </p:sp>
      <p:sp>
        <p:nvSpPr>
          <p:cNvPr id="3" name="Plassholder for innhold 2"/>
          <p:cNvSpPr>
            <a:spLocks noGrp="1"/>
          </p:cNvSpPr>
          <p:nvPr>
            <p:ph idx="1"/>
          </p:nvPr>
        </p:nvSpPr>
        <p:spPr/>
        <p:txBody>
          <a:bodyPr/>
          <a:lstStyle/>
          <a:p>
            <a:r>
              <a:rPr lang="nb-NO" sz="2400" dirty="0"/>
              <a:t>Ved valg av menighetsråd: Stemmerett har alle som</a:t>
            </a:r>
          </a:p>
          <a:p>
            <a:pPr lvl="1"/>
            <a:r>
              <a:rPr lang="nb-NO" sz="2000" dirty="0"/>
              <a:t>vil ha fylt 15 år i løpet av året,</a:t>
            </a:r>
          </a:p>
          <a:p>
            <a:pPr lvl="1"/>
            <a:r>
              <a:rPr lang="nb-NO" sz="2000" dirty="0"/>
              <a:t>er medlem av Den norske kirke, og</a:t>
            </a:r>
          </a:p>
          <a:p>
            <a:pPr lvl="1"/>
            <a:r>
              <a:rPr lang="nb-NO" sz="2000" dirty="0"/>
              <a:t>bor i soknet</a:t>
            </a:r>
          </a:p>
          <a:p>
            <a:pPr lvl="1"/>
            <a:endParaRPr lang="nb-NO" sz="2000" dirty="0"/>
          </a:p>
          <a:p>
            <a:r>
              <a:rPr lang="nb-NO" sz="2400" dirty="0"/>
              <a:t>Ved valg av bispedømmeråd og Kirkemøtet: Stemmerett har alle som</a:t>
            </a:r>
          </a:p>
          <a:p>
            <a:pPr lvl="1"/>
            <a:r>
              <a:rPr lang="nb-NO" sz="2000" dirty="0"/>
              <a:t>vil ha fylt 15 år i løpet av året,</a:t>
            </a:r>
          </a:p>
          <a:p>
            <a:pPr lvl="1"/>
            <a:r>
              <a:rPr lang="nb-NO" sz="2000" dirty="0"/>
              <a:t>er medlem av Den norske kirke,</a:t>
            </a:r>
          </a:p>
          <a:p>
            <a:pPr lvl="1"/>
            <a:r>
              <a:rPr lang="nb-NO" sz="2000" dirty="0"/>
              <a:t>bor i soknet, og</a:t>
            </a:r>
          </a:p>
          <a:p>
            <a:pPr lvl="1"/>
            <a:r>
              <a:rPr lang="nb-NO" sz="2000" dirty="0"/>
              <a:t>ikke har stemmerett som prest eller lek kirkelig tilsatt</a:t>
            </a:r>
          </a:p>
          <a:p>
            <a:pPr lvl="1"/>
            <a:endParaRPr lang="nb-NO" sz="2000" dirty="0"/>
          </a:p>
        </p:txBody>
      </p:sp>
    </p:spTree>
    <p:extLst>
      <p:ext uri="{BB962C8B-B14F-4D97-AF65-F5344CB8AC3E}">
        <p14:creationId xmlns:p14="http://schemas.microsoft.com/office/powerpoint/2010/main" val="2342973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Valgbarhet</a:t>
            </a:r>
          </a:p>
        </p:txBody>
      </p:sp>
      <p:sp>
        <p:nvSpPr>
          <p:cNvPr id="4" name="Plassholder for tekst 3"/>
          <p:cNvSpPr>
            <a:spLocks noGrp="1"/>
          </p:cNvSpPr>
          <p:nvPr>
            <p:ph type="body" sz="quarter" idx="12"/>
          </p:nvPr>
        </p:nvSpPr>
        <p:spPr/>
        <p:txBody>
          <a:bodyPr/>
          <a:lstStyle/>
          <a:p>
            <a:r>
              <a:rPr lang="nb-NO" dirty="0"/>
              <a:t>§§ 3-1, 3-2</a:t>
            </a:r>
          </a:p>
        </p:txBody>
      </p:sp>
      <p:sp>
        <p:nvSpPr>
          <p:cNvPr id="5" name="Plassholder for innhold 2"/>
          <p:cNvSpPr txBox="1">
            <a:spLocks/>
          </p:cNvSpPr>
          <p:nvPr/>
        </p:nvSpPr>
        <p:spPr>
          <a:xfrm>
            <a:off x="457200" y="1594345"/>
            <a:ext cx="8229600" cy="4235463"/>
          </a:xfrm>
          <a:prstGeom prst="rect">
            <a:avLst/>
          </a:prstGeom>
        </p:spPr>
        <p:txBody>
          <a:bodyPr/>
          <a:lstStyle>
            <a:lvl1pPr marL="342900" indent="-342900" algn="l" defTabSz="457200" rtl="0" eaLnBrk="1" latinLnBrk="0" hangingPunct="1">
              <a:spcBef>
                <a:spcPct val="20000"/>
              </a:spcBef>
              <a:buFont typeface="Arial"/>
              <a:buChar char="•"/>
              <a:defRPr sz="2600" b="0" i="0" kern="1200" baseline="0">
                <a:solidFill>
                  <a:schemeClr val="tx1"/>
                </a:solidFill>
                <a:latin typeface="Arial"/>
                <a:ea typeface="+mn-ea"/>
                <a:cs typeface="Georgia"/>
              </a:defRPr>
            </a:lvl1pPr>
            <a:lvl2pPr marL="742950" indent="-285750" algn="l" defTabSz="457200" rtl="0" eaLnBrk="1" latinLnBrk="0" hangingPunct="1">
              <a:spcBef>
                <a:spcPct val="20000"/>
              </a:spcBef>
              <a:buFont typeface="Arial"/>
              <a:buChar char="–"/>
              <a:defRPr sz="2400" b="0" i="0" kern="1200" baseline="0">
                <a:solidFill>
                  <a:schemeClr val="tx1"/>
                </a:solidFill>
                <a:latin typeface="Arial"/>
                <a:ea typeface="+mn-ea"/>
                <a:cs typeface="+mn-cs"/>
              </a:defRPr>
            </a:lvl2pPr>
            <a:lvl3pPr marL="1143000" indent="-228600" algn="l" defTabSz="457200" rtl="0" eaLnBrk="1" latinLnBrk="0" hangingPunct="1">
              <a:spcBef>
                <a:spcPct val="20000"/>
              </a:spcBef>
              <a:buFont typeface="Arial"/>
              <a:buChar char="•"/>
              <a:defRPr sz="2200" b="0" i="0" kern="1200" baseline="0">
                <a:solidFill>
                  <a:schemeClr val="tx1"/>
                </a:solidFill>
                <a:latin typeface="Arial"/>
                <a:ea typeface="+mn-ea"/>
                <a:cs typeface="+mn-cs"/>
              </a:defRPr>
            </a:lvl3pPr>
            <a:lvl4pPr marL="1600200" indent="-228600" algn="l" defTabSz="457200" rtl="0" eaLnBrk="1" latinLnBrk="0" hangingPunct="1">
              <a:spcBef>
                <a:spcPct val="20000"/>
              </a:spcBef>
              <a:buFont typeface="Arial"/>
              <a:buChar char="–"/>
              <a:defRPr sz="1800" b="0" i="0" kern="1200" baseline="0">
                <a:solidFill>
                  <a:schemeClr val="tx1"/>
                </a:solidFill>
                <a:latin typeface="Arial"/>
                <a:ea typeface="+mn-ea"/>
                <a:cs typeface="+mn-cs"/>
              </a:defRPr>
            </a:lvl4pPr>
            <a:lvl5pPr marL="2057400" indent="-228600" algn="l" defTabSz="457200" rtl="0" eaLnBrk="1" latinLnBrk="0" hangingPunct="1">
              <a:spcBef>
                <a:spcPct val="20000"/>
              </a:spcBef>
              <a:buFont typeface="Arial"/>
              <a:buChar char="»"/>
              <a:defRPr sz="1600" b="0" i="0" kern="1200" baseline="0">
                <a:solidFill>
                  <a:schemeClr val="tx1"/>
                </a:solidFill>
                <a:latin typeface="Arial"/>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nb-NO" sz="2400" dirty="0"/>
              <a:t>Ved valg av menighetsråd: Valgbar er alle som</a:t>
            </a:r>
          </a:p>
          <a:p>
            <a:pPr lvl="1"/>
            <a:r>
              <a:rPr lang="nb-NO" sz="2000" dirty="0"/>
              <a:t>har stemmerett ved valg av menighetsråd, og</a:t>
            </a:r>
          </a:p>
          <a:p>
            <a:pPr lvl="1"/>
            <a:r>
              <a:rPr lang="nb-NO" sz="2000" dirty="0"/>
              <a:t>vil ha fylt 18 år i løpet av året</a:t>
            </a:r>
          </a:p>
          <a:p>
            <a:pPr lvl="1"/>
            <a:endParaRPr lang="nb-NO" sz="2000" dirty="0"/>
          </a:p>
          <a:p>
            <a:r>
              <a:rPr lang="nb-NO" sz="2400" dirty="0"/>
              <a:t>Ved valg av bispedømmeråd og Kirkemøtet: Valgbar er alle som</a:t>
            </a:r>
          </a:p>
          <a:p>
            <a:pPr lvl="1"/>
            <a:r>
              <a:rPr lang="nb-NO" sz="2000" dirty="0"/>
              <a:t>har stemmerett ved valg av bispedømmeråd og Kirkemøtet,</a:t>
            </a:r>
          </a:p>
          <a:p>
            <a:pPr lvl="1"/>
            <a:r>
              <a:rPr lang="nb-NO" sz="2000" dirty="0"/>
              <a:t>vil ha fylt 18 år i løpet av året,</a:t>
            </a:r>
          </a:p>
          <a:p>
            <a:pPr lvl="1"/>
            <a:r>
              <a:rPr lang="nb-NO" sz="2000" dirty="0"/>
              <a:t>ikke er tilsatt ved bispedømmekontoret i en stilling på over 15 timer i uken, og</a:t>
            </a:r>
          </a:p>
          <a:p>
            <a:pPr lvl="1"/>
            <a:r>
              <a:rPr lang="nb-NO" sz="2000" dirty="0"/>
              <a:t>ikke er tilsatt i Kirkerådet</a:t>
            </a:r>
          </a:p>
          <a:p>
            <a:pPr lvl="1"/>
            <a:endParaRPr lang="nb-NO" sz="2000" dirty="0"/>
          </a:p>
        </p:txBody>
      </p:sp>
    </p:spTree>
    <p:extLst>
      <p:ext uri="{BB962C8B-B14F-4D97-AF65-F5344CB8AC3E}">
        <p14:creationId xmlns:p14="http://schemas.microsoft.com/office/powerpoint/2010/main" val="2222222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Legitimasjon</a:t>
            </a:r>
          </a:p>
        </p:txBody>
      </p:sp>
      <p:sp>
        <p:nvSpPr>
          <p:cNvPr id="3" name="Plassholder for innhold 2"/>
          <p:cNvSpPr>
            <a:spLocks noGrp="1"/>
          </p:cNvSpPr>
          <p:nvPr>
            <p:ph idx="1"/>
          </p:nvPr>
        </p:nvSpPr>
        <p:spPr/>
        <p:txBody>
          <a:bodyPr/>
          <a:lstStyle/>
          <a:p>
            <a:r>
              <a:rPr lang="nb-NO" sz="2800" dirty="0">
                <a:latin typeface="Calibri" panose="020F0502020204030204" pitchFamily="34" charset="0"/>
              </a:rPr>
              <a:t>Eksempler på gyldig legitimasjon:</a:t>
            </a:r>
          </a:p>
          <a:p>
            <a:pPr lvl="1"/>
            <a:r>
              <a:rPr lang="nb-NO" dirty="0">
                <a:latin typeface="Calibri" panose="020F0502020204030204" pitchFamily="34" charset="0"/>
              </a:rPr>
              <a:t>Pass </a:t>
            </a:r>
          </a:p>
          <a:p>
            <a:pPr lvl="1"/>
            <a:r>
              <a:rPr lang="nb-NO" dirty="0">
                <a:latin typeface="Calibri" panose="020F0502020204030204" pitchFamily="34" charset="0"/>
              </a:rPr>
              <a:t>Førerkort </a:t>
            </a:r>
          </a:p>
          <a:p>
            <a:pPr lvl="1"/>
            <a:r>
              <a:rPr lang="nb-NO" dirty="0">
                <a:latin typeface="Calibri" panose="020F0502020204030204" pitchFamily="34" charset="0"/>
              </a:rPr>
              <a:t>Bankkort m/bilde </a:t>
            </a:r>
          </a:p>
          <a:p>
            <a:pPr lvl="1"/>
            <a:r>
              <a:rPr lang="nb-NO" dirty="0">
                <a:latin typeface="Calibri" panose="020F0502020204030204" pitchFamily="34" charset="0"/>
              </a:rPr>
              <a:t>Andre ID-kort må minst inneholde velgers navn, fødselsdato og bilde</a:t>
            </a:r>
          </a:p>
          <a:p>
            <a:pPr>
              <a:buFont typeface="Arial" panose="020B0604020202020204" pitchFamily="34" charset="0"/>
              <a:buChar char="•"/>
            </a:pPr>
            <a:r>
              <a:rPr lang="nb-NO" sz="2800" dirty="0">
                <a:latin typeface="Calibri" panose="020F0502020204030204" pitchFamily="34" charset="0"/>
              </a:rPr>
              <a:t>Hvis velger ikke legitimerer seg, og ikke er kjent for stemmemottakeren, kan ikke vedkommende avgi stemme</a:t>
            </a:r>
          </a:p>
          <a:p>
            <a:endParaRPr lang="nb-NO" dirty="0"/>
          </a:p>
        </p:txBody>
      </p:sp>
      <p:sp>
        <p:nvSpPr>
          <p:cNvPr id="4" name="Plassholder for tekst 3"/>
          <p:cNvSpPr>
            <a:spLocks noGrp="1"/>
          </p:cNvSpPr>
          <p:nvPr>
            <p:ph type="body" sz="quarter" idx="12"/>
          </p:nvPr>
        </p:nvSpPr>
        <p:spPr>
          <a:xfrm>
            <a:off x="7288040" y="302465"/>
            <a:ext cx="1709779" cy="369888"/>
          </a:xfrm>
        </p:spPr>
        <p:txBody>
          <a:bodyPr/>
          <a:lstStyle/>
          <a:p>
            <a:r>
              <a:rPr lang="nb-NO" dirty="0"/>
              <a:t>§§ 9-4, 10-4</a:t>
            </a:r>
          </a:p>
        </p:txBody>
      </p:sp>
    </p:spTree>
    <p:extLst>
      <p:ext uri="{BB962C8B-B14F-4D97-AF65-F5344CB8AC3E}">
        <p14:creationId xmlns:p14="http://schemas.microsoft.com/office/powerpoint/2010/main" val="7136630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Mottak av forhåndsstemmer: </a:t>
            </a:r>
            <a:r>
              <a:rPr lang="nb-NO" sz="2400" dirty="0"/>
              <a:t>Velger som er manntallsført </a:t>
            </a:r>
            <a:r>
              <a:rPr lang="nb-NO" sz="2400" b="1" dirty="0"/>
              <a:t>i soknet</a:t>
            </a:r>
            <a:endParaRPr lang="nb-NO" sz="2800" b="1" dirty="0"/>
          </a:p>
        </p:txBody>
      </p:sp>
      <p:sp>
        <p:nvSpPr>
          <p:cNvPr id="3" name="Plassholder for innhold 2"/>
          <p:cNvSpPr>
            <a:spLocks noGrp="1"/>
          </p:cNvSpPr>
          <p:nvPr>
            <p:ph idx="1"/>
          </p:nvPr>
        </p:nvSpPr>
        <p:spPr>
          <a:xfrm>
            <a:off x="457200" y="1787703"/>
            <a:ext cx="8229600" cy="4047961"/>
          </a:xfrm>
        </p:spPr>
        <p:txBody>
          <a:bodyPr/>
          <a:lstStyle/>
          <a:p>
            <a:r>
              <a:rPr lang="nb-NO" sz="1600" dirty="0"/>
              <a:t>Velgeren skal usett og i enerom ha brettet sammen stemmesedlene før stemmemottakeren oppsøkes.</a:t>
            </a:r>
          </a:p>
          <a:p>
            <a:r>
              <a:rPr lang="nb-NO" sz="1600" dirty="0"/>
              <a:t>Velgeren legitimerer seg om han eller hun ikke allerede er kjent for stemmemottakeren</a:t>
            </a:r>
          </a:p>
          <a:p>
            <a:r>
              <a:rPr lang="nb-NO" sz="1600" dirty="0"/>
              <a:t>Stemmesedlene stemples, og velgeren legger de selv i hver sin stemmeseddelkonvolutt: Farget for valg til bispedømmeråd og Kirkemøtet, og hvit for valg av menighetsråd</a:t>
            </a:r>
          </a:p>
          <a:p>
            <a:r>
              <a:rPr lang="nb-NO" sz="1600" dirty="0"/>
              <a:t>Stemmemottakeren legger stemmeseddelkonvoluttene og valgkortet i omslagskonvolutt.</a:t>
            </a:r>
          </a:p>
          <a:p>
            <a:pPr lvl="1"/>
            <a:r>
              <a:rPr lang="nb-NO" sz="1400" dirty="0"/>
              <a:t>Om velgeren ikke har med valgkortet, skal velgeren påføre navn, fødselsdato og adresse på omslagskonvolutten.</a:t>
            </a:r>
          </a:p>
          <a:p>
            <a:r>
              <a:rPr lang="nb-NO" sz="1600" dirty="0"/>
              <a:t>Stemmemottaker påfører tid og sted for stemmegivningen på omslagskonvolutten og skriver under på denne.</a:t>
            </a:r>
          </a:p>
          <a:p>
            <a:r>
              <a:rPr lang="nb-NO" sz="1600" dirty="0"/>
              <a:t>Stemmemottaker fører inn mottatt stemmegivning i soknet på et eget skjema.</a:t>
            </a:r>
          </a:p>
          <a:p>
            <a:r>
              <a:rPr lang="nb-NO" sz="1600" dirty="0"/>
              <a:t>Velgeren legger selv omslagskonvolutten i urnen.</a:t>
            </a:r>
          </a:p>
          <a:p>
            <a:endParaRPr lang="nb-NO" sz="1600" dirty="0"/>
          </a:p>
        </p:txBody>
      </p:sp>
      <p:sp>
        <p:nvSpPr>
          <p:cNvPr id="4" name="Plassholder for tekst 3"/>
          <p:cNvSpPr>
            <a:spLocks noGrp="1"/>
          </p:cNvSpPr>
          <p:nvPr>
            <p:ph type="body" sz="quarter" idx="12"/>
          </p:nvPr>
        </p:nvSpPr>
        <p:spPr/>
        <p:txBody>
          <a:bodyPr/>
          <a:lstStyle/>
          <a:p>
            <a:r>
              <a:rPr lang="nb-NO" dirty="0"/>
              <a:t>§ 9-4</a:t>
            </a:r>
          </a:p>
        </p:txBody>
      </p:sp>
    </p:spTree>
    <p:extLst>
      <p:ext uri="{BB962C8B-B14F-4D97-AF65-F5344CB8AC3E}">
        <p14:creationId xmlns:p14="http://schemas.microsoft.com/office/powerpoint/2010/main" val="24650929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672353"/>
            <a:ext cx="8540619" cy="932266"/>
          </a:xfrm>
        </p:spPr>
        <p:txBody>
          <a:bodyPr/>
          <a:lstStyle/>
          <a:p>
            <a:r>
              <a:rPr lang="nb-NO" dirty="0"/>
              <a:t>Mottak av forhåndsstemmer: </a:t>
            </a:r>
            <a:r>
              <a:rPr lang="nb-NO" sz="2400" dirty="0"/>
              <a:t>Velger som er manntallsført i </a:t>
            </a:r>
            <a:r>
              <a:rPr lang="nb-NO" sz="2400" b="1" dirty="0"/>
              <a:t>annet sokn</a:t>
            </a:r>
          </a:p>
        </p:txBody>
      </p:sp>
      <p:sp>
        <p:nvSpPr>
          <p:cNvPr id="3" name="Plassholder for innhold 2"/>
          <p:cNvSpPr>
            <a:spLocks noGrp="1"/>
          </p:cNvSpPr>
          <p:nvPr>
            <p:ph idx="1"/>
          </p:nvPr>
        </p:nvSpPr>
        <p:spPr>
          <a:xfrm>
            <a:off x="457200" y="1787703"/>
            <a:ext cx="8229600" cy="4047961"/>
          </a:xfrm>
        </p:spPr>
        <p:txBody>
          <a:bodyPr/>
          <a:lstStyle/>
          <a:p>
            <a:r>
              <a:rPr lang="nb-NO" sz="1600" dirty="0"/>
              <a:t>Hvis velgeren ikke har med stemmesedler fra riktig sokn/bispedømme, kan dette skrives ut fra kirkevalget.no. Også blanke ark kan benyttes, se valghåndboken.</a:t>
            </a:r>
          </a:p>
          <a:p>
            <a:r>
              <a:rPr lang="nb-NO" sz="1600" dirty="0"/>
              <a:t>Velgeren skal usett og i enerom ha brettet sammen stemmesedlene før stemmemottakeren oppsøkes.</a:t>
            </a:r>
          </a:p>
          <a:p>
            <a:r>
              <a:rPr lang="nb-NO" sz="1600" dirty="0"/>
              <a:t>Velgeren legitimerer seg om han eller hun ikke allerede er kjent for stemmemottakeren</a:t>
            </a:r>
          </a:p>
          <a:p>
            <a:r>
              <a:rPr lang="nb-NO" sz="1600" dirty="0"/>
              <a:t>Stemmesedlene stemples, og velgeren legger de selv i hver sin stemmeseddelkonvolutt: Farget for valg til bispedømmeråd og Kirkemøtet, og hvit for valg av menighetsråd</a:t>
            </a:r>
          </a:p>
          <a:p>
            <a:r>
              <a:rPr lang="nb-NO" sz="1600" dirty="0"/>
              <a:t>Stemmemottakeren legger stemmeseddelkonvoluttene og valgkortet i omslagskonvolutt.</a:t>
            </a:r>
          </a:p>
          <a:p>
            <a:pPr lvl="1"/>
            <a:r>
              <a:rPr lang="nb-NO" sz="1400" dirty="0"/>
              <a:t>Om velgeren ikke har med valgkortet, skal velgeren selv påføre navn, fødselsdato og adresse på omslagskonvolutten.</a:t>
            </a:r>
          </a:p>
          <a:p>
            <a:r>
              <a:rPr lang="nb-NO" sz="1600" dirty="0"/>
              <a:t>Stemmemottaker påfører tid og sted for stemmegivningen på omslagskonvolutten og skriver under på denne.</a:t>
            </a:r>
          </a:p>
          <a:p>
            <a:r>
              <a:rPr lang="nb-NO" sz="1600" dirty="0"/>
              <a:t>Stemmemottaker fører opp mottatt forhåndsstemme til annet sokn i skjema 7.7.4.</a:t>
            </a:r>
          </a:p>
          <a:p>
            <a:r>
              <a:rPr lang="nb-NO" sz="1600" dirty="0"/>
              <a:t>Stemmegivningen sendes så raskt som mulig til riktig sokn i sendingskonvolutt.</a:t>
            </a:r>
          </a:p>
          <a:p>
            <a:pPr marL="0" indent="0">
              <a:buNone/>
            </a:pPr>
            <a:endParaRPr lang="nb-NO" sz="1600" dirty="0"/>
          </a:p>
        </p:txBody>
      </p:sp>
      <p:sp>
        <p:nvSpPr>
          <p:cNvPr id="4" name="Plassholder for tekst 3"/>
          <p:cNvSpPr>
            <a:spLocks noGrp="1"/>
          </p:cNvSpPr>
          <p:nvPr>
            <p:ph type="body" sz="quarter" idx="12"/>
          </p:nvPr>
        </p:nvSpPr>
        <p:spPr/>
        <p:txBody>
          <a:bodyPr/>
          <a:lstStyle/>
          <a:p>
            <a:r>
              <a:rPr lang="nb-NO" dirty="0"/>
              <a:t>§ 9-4</a:t>
            </a:r>
          </a:p>
        </p:txBody>
      </p:sp>
    </p:spTree>
    <p:extLst>
      <p:ext uri="{BB962C8B-B14F-4D97-AF65-F5344CB8AC3E}">
        <p14:creationId xmlns:p14="http://schemas.microsoft.com/office/powerpoint/2010/main" val="9290437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Åpning av valgtinget</a:t>
            </a:r>
          </a:p>
        </p:txBody>
      </p:sp>
      <p:sp>
        <p:nvSpPr>
          <p:cNvPr id="3" name="Plassholder for innhold 2"/>
          <p:cNvSpPr>
            <a:spLocks noGrp="1"/>
          </p:cNvSpPr>
          <p:nvPr>
            <p:ph idx="1"/>
          </p:nvPr>
        </p:nvSpPr>
        <p:spPr/>
        <p:txBody>
          <a:bodyPr/>
          <a:lstStyle/>
          <a:p>
            <a:pPr>
              <a:buNone/>
            </a:pPr>
            <a:r>
              <a:rPr lang="nb-NO" sz="2400" dirty="0"/>
              <a:t>Stemmestyreleder åpner valgtinget presis på det kunngjorte </a:t>
            </a:r>
            <a:r>
              <a:rPr lang="nb-NO" sz="2400" dirty="0" err="1"/>
              <a:t>åpningstidspunktet</a:t>
            </a:r>
            <a:r>
              <a:rPr lang="nb-NO" sz="2400" dirty="0"/>
              <a:t> på (søndag 8. og) mandag 9. september og avslutter valgtinget presis på stengingstidspunktet på (søndag og mandag).</a:t>
            </a:r>
          </a:p>
          <a:p>
            <a:pPr>
              <a:buNone/>
            </a:pPr>
            <a:r>
              <a:rPr lang="nb-NO" sz="2400" b="1" dirty="0"/>
              <a:t>Åpningserklæring: </a:t>
            </a:r>
          </a:p>
          <a:p>
            <a:pPr>
              <a:buFontTx/>
              <a:buNone/>
            </a:pPr>
            <a:r>
              <a:rPr lang="nb-NO" sz="2400" dirty="0"/>
              <a:t>	</a:t>
            </a:r>
            <a:r>
              <a:rPr lang="nb-NO" sz="2400" i="1" dirty="0"/>
              <a:t>”Med dette erklærer jeg valgtinget i ................ stemmekrets i … sokn ved kirkevalget 2019 for åpnet. Stemmegivningen kan ta til”.</a:t>
            </a:r>
          </a:p>
          <a:p>
            <a:endParaRPr lang="nb-NO" dirty="0"/>
          </a:p>
        </p:txBody>
      </p:sp>
      <p:sp>
        <p:nvSpPr>
          <p:cNvPr id="4" name="Plassholder for tekst 3"/>
          <p:cNvSpPr>
            <a:spLocks noGrp="1"/>
          </p:cNvSpPr>
          <p:nvPr>
            <p:ph type="body" sz="quarter" idx="12"/>
          </p:nvPr>
        </p:nvSpPr>
        <p:spPr/>
        <p:txBody>
          <a:bodyPr/>
          <a:lstStyle/>
          <a:p>
            <a:r>
              <a:rPr lang="nb-NO" dirty="0"/>
              <a:t>§ 10-4</a:t>
            </a:r>
          </a:p>
        </p:txBody>
      </p:sp>
    </p:spTree>
    <p:extLst>
      <p:ext uri="{BB962C8B-B14F-4D97-AF65-F5344CB8AC3E}">
        <p14:creationId xmlns:p14="http://schemas.microsoft.com/office/powerpoint/2010/main" val="12679428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Mottak av stemmer på valgting</a:t>
            </a:r>
          </a:p>
        </p:txBody>
      </p:sp>
      <p:sp>
        <p:nvSpPr>
          <p:cNvPr id="4" name="Plassholder for tekst 3"/>
          <p:cNvSpPr>
            <a:spLocks noGrp="1"/>
          </p:cNvSpPr>
          <p:nvPr>
            <p:ph type="body" sz="quarter" idx="12"/>
          </p:nvPr>
        </p:nvSpPr>
        <p:spPr/>
        <p:txBody>
          <a:bodyPr/>
          <a:lstStyle/>
          <a:p>
            <a:r>
              <a:rPr lang="nb-NO" dirty="0"/>
              <a:t>§ 10-4</a:t>
            </a:r>
          </a:p>
        </p:txBody>
      </p:sp>
      <p:sp>
        <p:nvSpPr>
          <p:cNvPr id="5" name="Plassholder for innhold 2"/>
          <p:cNvSpPr>
            <a:spLocks noGrp="1"/>
          </p:cNvSpPr>
          <p:nvPr>
            <p:ph idx="1"/>
          </p:nvPr>
        </p:nvSpPr>
        <p:spPr>
          <a:xfrm>
            <a:off x="457200" y="1787703"/>
            <a:ext cx="8229600" cy="4047961"/>
          </a:xfrm>
        </p:spPr>
        <p:txBody>
          <a:bodyPr/>
          <a:lstStyle/>
          <a:p>
            <a:r>
              <a:rPr lang="nb-NO" sz="2000" dirty="0"/>
              <a:t>Velgeren skal usett og i enerom ha brettet sammen stemmesedlene før stemmemottakeren oppsøkes.</a:t>
            </a:r>
          </a:p>
          <a:p>
            <a:r>
              <a:rPr lang="nb-NO" sz="2000" dirty="0"/>
              <a:t>Velgeren legitimerer seg om denne ikke allerede er kjent for stemmemottakeren.</a:t>
            </a:r>
          </a:p>
          <a:p>
            <a:r>
              <a:rPr lang="nb-NO" sz="2000" dirty="0"/>
              <a:t>Stemmemottakeren finner velgeren i manntallet og krysser av.</a:t>
            </a:r>
          </a:p>
          <a:p>
            <a:pPr lvl="1"/>
            <a:r>
              <a:rPr lang="nb-NO" sz="1800" dirty="0"/>
              <a:t>Dersom velgeren har markering i manntallet på at vedkommende har stemmerett som prest eller lek kirkelig tilsatt, skal velgeren kun levere stemmeseddel for valg til menighetsråd.</a:t>
            </a:r>
          </a:p>
          <a:p>
            <a:pPr lvl="1"/>
            <a:r>
              <a:rPr lang="nb-NO" sz="1800" dirty="0"/>
              <a:t>Om velgeren ikke står i manntallet, se valghåndbokens kapittel 8.8.4.</a:t>
            </a:r>
          </a:p>
          <a:p>
            <a:r>
              <a:rPr lang="nb-NO" sz="2000" dirty="0"/>
              <a:t>Stemmesedlene stemples.</a:t>
            </a:r>
          </a:p>
          <a:p>
            <a:r>
              <a:rPr lang="nb-NO" sz="2000" dirty="0"/>
              <a:t>Velgeren legger selv stemmesedlene i urnen.</a:t>
            </a:r>
          </a:p>
        </p:txBody>
      </p:sp>
    </p:spTree>
    <p:extLst>
      <p:ext uri="{BB962C8B-B14F-4D97-AF65-F5344CB8AC3E}">
        <p14:creationId xmlns:p14="http://schemas.microsoft.com/office/powerpoint/2010/main" val="2006443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Stemmeavlukkene </a:t>
            </a:r>
            <a:r>
              <a:rPr lang="nb-NO"/>
              <a:t>må sjekkes jevnlig</a:t>
            </a:r>
            <a:endParaRPr lang="nb-NO" dirty="0"/>
          </a:p>
        </p:txBody>
      </p:sp>
      <p:sp>
        <p:nvSpPr>
          <p:cNvPr id="3" name="Plassholder for innhold 2"/>
          <p:cNvSpPr>
            <a:spLocks noGrp="1"/>
          </p:cNvSpPr>
          <p:nvPr>
            <p:ph idx="1"/>
          </p:nvPr>
        </p:nvSpPr>
        <p:spPr/>
        <p:txBody>
          <a:bodyPr/>
          <a:lstStyle/>
          <a:p>
            <a:endParaRPr lang="nb-NO" dirty="0"/>
          </a:p>
          <a:p>
            <a:r>
              <a:rPr lang="nb-NO" dirty="0"/>
              <a:t>Stemmesedler til alle lister</a:t>
            </a:r>
          </a:p>
          <a:p>
            <a:r>
              <a:rPr lang="nb-NO" dirty="0"/>
              <a:t>Stemmesedler ligger på riktig sted</a:t>
            </a:r>
          </a:p>
          <a:p>
            <a:r>
              <a:rPr lang="nb-NO" dirty="0"/>
              <a:t>Penner i alle avlukker</a:t>
            </a:r>
          </a:p>
          <a:p>
            <a:r>
              <a:rPr lang="nb-NO" dirty="0"/>
              <a:t>Fjern alt som ikke hører til i avlukket</a:t>
            </a:r>
          </a:p>
          <a:p>
            <a:endParaRPr lang="nb-NO" dirty="0"/>
          </a:p>
        </p:txBody>
      </p:sp>
      <p:sp>
        <p:nvSpPr>
          <p:cNvPr id="4" name="Plassholder for tekst 3"/>
          <p:cNvSpPr>
            <a:spLocks noGrp="1"/>
          </p:cNvSpPr>
          <p:nvPr>
            <p:ph type="body" sz="quarter" idx="12"/>
          </p:nvPr>
        </p:nvSpPr>
        <p:spPr/>
        <p:txBody>
          <a:bodyPr/>
          <a:lstStyle/>
          <a:p>
            <a:endParaRPr lang="nb-NO"/>
          </a:p>
        </p:txBody>
      </p:sp>
    </p:spTree>
    <p:extLst>
      <p:ext uri="{BB962C8B-B14F-4D97-AF65-F5344CB8AC3E}">
        <p14:creationId xmlns:p14="http://schemas.microsoft.com/office/powerpoint/2010/main" val="3771272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a:t>Tema</a:t>
            </a:r>
          </a:p>
        </p:txBody>
      </p:sp>
      <p:sp>
        <p:nvSpPr>
          <p:cNvPr id="3" name="Content Placeholder 2"/>
          <p:cNvSpPr>
            <a:spLocks noGrp="1"/>
          </p:cNvSpPr>
          <p:nvPr>
            <p:ph idx="1"/>
          </p:nvPr>
        </p:nvSpPr>
        <p:spPr>
          <a:xfrm>
            <a:off x="457200" y="1600201"/>
            <a:ext cx="8229600" cy="4094017"/>
          </a:xfrm>
        </p:spPr>
        <p:txBody>
          <a:bodyPr numCol="2" anchor="t"/>
          <a:lstStyle/>
          <a:p>
            <a:r>
              <a:rPr lang="nb-NO" sz="2000" dirty="0"/>
              <a:t>Åpningstider og stemmelokaler</a:t>
            </a:r>
          </a:p>
          <a:p>
            <a:r>
              <a:rPr lang="nb-NO" sz="2000" dirty="0"/>
              <a:t>Hemmelig valg</a:t>
            </a:r>
          </a:p>
          <a:p>
            <a:r>
              <a:rPr lang="nb-NO" sz="2000" dirty="0"/>
              <a:t>Nøytralitet</a:t>
            </a:r>
          </a:p>
          <a:p>
            <a:r>
              <a:rPr lang="nb-NO" sz="2000"/>
              <a:t>Innredning av valglokalet</a:t>
            </a:r>
          </a:p>
          <a:p>
            <a:r>
              <a:rPr lang="nb-NO" sz="2000" dirty="0"/>
              <a:t>Stemmerett og valgbarhet</a:t>
            </a:r>
          </a:p>
          <a:p>
            <a:r>
              <a:rPr lang="nb-NO" sz="2000" dirty="0"/>
              <a:t>Veiledning i valgprosedyre</a:t>
            </a:r>
          </a:p>
          <a:p>
            <a:r>
              <a:rPr lang="nb-NO" sz="2000" dirty="0"/>
              <a:t>Forhåndsstemmeperioden</a:t>
            </a:r>
          </a:p>
          <a:p>
            <a:r>
              <a:rPr lang="nb-NO" sz="2000" dirty="0"/>
              <a:t>Valgting</a:t>
            </a:r>
          </a:p>
          <a:p>
            <a:r>
              <a:rPr lang="nb-NO" sz="2000" dirty="0"/>
              <a:t>Håndtering av stemmesedler i særskilt omslag</a:t>
            </a:r>
          </a:p>
          <a:p>
            <a:r>
              <a:rPr lang="nb-NO" sz="2000" dirty="0"/>
              <a:t>Godkjenning av stemmegivninger og stemmesedler</a:t>
            </a:r>
          </a:p>
          <a:p>
            <a:r>
              <a:rPr lang="nb-NO" sz="2000" dirty="0"/>
              <a:t>Behandling av klager</a:t>
            </a:r>
          </a:p>
          <a:p>
            <a:r>
              <a:rPr lang="nb-NO" sz="2000" dirty="0"/>
              <a:t>Foreløpig opptelling</a:t>
            </a:r>
          </a:p>
          <a:p>
            <a:r>
              <a:rPr lang="nb-NO" sz="2000" dirty="0"/>
              <a:t>Endelig opptelling</a:t>
            </a:r>
          </a:p>
          <a:p>
            <a:r>
              <a:rPr lang="nb-NO" sz="2000" dirty="0"/>
              <a:t>Mandatfordeling og valgoppgjør</a:t>
            </a:r>
          </a:p>
          <a:p>
            <a:r>
              <a:rPr lang="nb-NO" sz="2000" dirty="0"/>
              <a:t>Rapportering av opptelling</a:t>
            </a:r>
          </a:p>
          <a:p>
            <a:r>
              <a:rPr lang="nb-NO" sz="2000" dirty="0"/>
              <a:t>Videresending og oppbevaring av stemmesedler</a:t>
            </a:r>
          </a:p>
          <a:p>
            <a:r>
              <a:rPr lang="nb-NO" sz="2000" dirty="0"/>
              <a:t>Kunngjøringer</a:t>
            </a:r>
          </a:p>
          <a:p>
            <a:r>
              <a:rPr lang="nb-NO" sz="2000" dirty="0"/>
              <a:t>Sjekklister</a:t>
            </a:r>
          </a:p>
        </p:txBody>
      </p:sp>
    </p:spTree>
    <p:extLst>
      <p:ext uri="{BB962C8B-B14F-4D97-AF65-F5344CB8AC3E}">
        <p14:creationId xmlns:p14="http://schemas.microsoft.com/office/powerpoint/2010/main" val="8153899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D6ECCEED-6F18-477B-B2D3-043297D367A2}"/>
              </a:ext>
            </a:extLst>
          </p:cNvPr>
          <p:cNvSpPr>
            <a:spLocks noGrp="1"/>
          </p:cNvSpPr>
          <p:nvPr>
            <p:ph type="title"/>
          </p:nvPr>
        </p:nvSpPr>
        <p:spPr/>
        <p:txBody>
          <a:bodyPr anchor="t"/>
          <a:lstStyle/>
          <a:p>
            <a:r>
              <a:rPr lang="nb-NO"/>
              <a:t>Forbudet mot valgagitasjon</a:t>
            </a:r>
          </a:p>
        </p:txBody>
      </p:sp>
      <p:sp>
        <p:nvSpPr>
          <p:cNvPr id="3" name="Plassholder for innhold 2">
            <a:extLst>
              <a:ext uri="{FF2B5EF4-FFF2-40B4-BE49-F238E27FC236}">
                <a16:creationId xmlns:a16="http://schemas.microsoft.com/office/drawing/2014/main" id="{350C6A0D-C5D4-42E6-A847-CFDD2768F066}"/>
              </a:ext>
            </a:extLst>
          </p:cNvPr>
          <p:cNvSpPr>
            <a:spLocks noGrp="1"/>
          </p:cNvSpPr>
          <p:nvPr>
            <p:ph idx="1"/>
          </p:nvPr>
        </p:nvSpPr>
        <p:spPr>
          <a:xfrm>
            <a:off x="457200" y="1600201"/>
            <a:ext cx="8229600" cy="4881046"/>
          </a:xfrm>
        </p:spPr>
        <p:txBody>
          <a:bodyPr anchor="t"/>
          <a:lstStyle/>
          <a:p>
            <a:pPr>
              <a:spcBef>
                <a:spcPts val="0"/>
              </a:spcBef>
            </a:pPr>
            <a:r>
              <a:rPr lang="nb-NO" sz="2000">
                <a:cs typeface="Arial"/>
              </a:rPr>
              <a:t>Hva er valgagitasjon?</a:t>
            </a:r>
            <a:endParaRPr lang="en-US" sz="2000">
              <a:cs typeface="Arial"/>
            </a:endParaRPr>
          </a:p>
          <a:p>
            <a:pPr lvl="1">
              <a:spcBef>
                <a:spcPts val="0"/>
              </a:spcBef>
            </a:pPr>
            <a:r>
              <a:rPr lang="nb-NO" sz="2000">
                <a:cs typeface="Arial"/>
              </a:rPr>
              <a:t>Meningsytringer for eller mot</a:t>
            </a:r>
            <a:endParaRPr lang="en-US" sz="2000">
              <a:cs typeface="Arial"/>
            </a:endParaRPr>
          </a:p>
          <a:p>
            <a:pPr lvl="2">
              <a:spcBef>
                <a:spcPts val="0"/>
              </a:spcBef>
            </a:pPr>
            <a:r>
              <a:rPr lang="nb-NO" sz="1600">
                <a:cs typeface="Arial"/>
              </a:rPr>
              <a:t>systemet (herunder det kirkelige demokratiet og valgsystemet)</a:t>
            </a:r>
            <a:endParaRPr lang="en-US" sz="1600">
              <a:cs typeface="Arial"/>
            </a:endParaRPr>
          </a:p>
          <a:p>
            <a:pPr lvl="2">
              <a:spcBef>
                <a:spcPts val="0"/>
              </a:spcBef>
            </a:pPr>
            <a:r>
              <a:rPr lang="nb-NO" sz="1600">
                <a:cs typeface="Arial"/>
              </a:rPr>
              <a:t>nomineringsgrupper og lister</a:t>
            </a:r>
            <a:endParaRPr lang="en-US" sz="1600">
              <a:cs typeface="Arial"/>
            </a:endParaRPr>
          </a:p>
          <a:p>
            <a:pPr lvl="2">
              <a:spcBef>
                <a:spcPts val="0"/>
              </a:spcBef>
            </a:pPr>
            <a:r>
              <a:rPr lang="nb-NO" sz="1600">
                <a:cs typeface="Arial"/>
              </a:rPr>
              <a:t>oppfatninger eller personer</a:t>
            </a:r>
          </a:p>
          <a:p>
            <a:pPr>
              <a:spcBef>
                <a:spcPts val="0"/>
              </a:spcBef>
            </a:pPr>
            <a:r>
              <a:rPr lang="nb-NO" sz="2000">
                <a:cs typeface="Arial"/>
              </a:rPr>
              <a:t>Det</a:t>
            </a:r>
            <a:r>
              <a:rPr lang="nb-NO" sz="2000"/>
              <a:t> er forbudt å agitere i selve valglokalet under både forhåndsstemmeperioden og på valgtinget</a:t>
            </a:r>
            <a:endParaRPr lang="en-US" sz="2000">
              <a:cs typeface="Arial"/>
            </a:endParaRPr>
          </a:p>
          <a:p>
            <a:r>
              <a:rPr lang="nb-NO" sz="2000"/>
              <a:t>På valgtinget er det dessuten forbudt å agitere i rom velgeren må passere for å komme til valglokalet</a:t>
            </a:r>
          </a:p>
          <a:p>
            <a:r>
              <a:rPr lang="nb-NO" sz="2000"/>
              <a:t>Forbudet dekker også spørreundersøkelser, kontroll med hvem som møter frem, innsyn i forbruket av stemmesedler m.m.</a:t>
            </a:r>
          </a:p>
          <a:p>
            <a:r>
              <a:rPr lang="nb-NO" sz="2000"/>
              <a:t>Leder av stemmestyret kan bortvise personer som bryter disse reglene eller som på annen måte forstyrrer den nødvendige ro og orden i valglokalet. Om de kommer tilbake uten å drive valgagitasjon skal de få avlegge stemme som normalt.</a:t>
            </a:r>
          </a:p>
        </p:txBody>
      </p:sp>
      <p:sp>
        <p:nvSpPr>
          <p:cNvPr id="4" name="Plassholder for tekst 3">
            <a:extLst>
              <a:ext uri="{FF2B5EF4-FFF2-40B4-BE49-F238E27FC236}">
                <a16:creationId xmlns:a16="http://schemas.microsoft.com/office/drawing/2014/main" id="{0691F029-7F00-41AB-9535-7B24D43B73B0}"/>
              </a:ext>
            </a:extLst>
          </p:cNvPr>
          <p:cNvSpPr>
            <a:spLocks noGrp="1"/>
          </p:cNvSpPr>
          <p:nvPr>
            <p:ph type="body" sz="quarter" idx="12"/>
          </p:nvPr>
        </p:nvSpPr>
        <p:spPr>
          <a:xfrm>
            <a:off x="7742106" y="302465"/>
            <a:ext cx="1446213" cy="369888"/>
          </a:xfrm>
        </p:spPr>
        <p:txBody>
          <a:bodyPr anchor="t"/>
          <a:lstStyle/>
          <a:p>
            <a:r>
              <a:rPr lang="nb-NO"/>
              <a:t>§§ 9-5, 10-3</a:t>
            </a:r>
          </a:p>
        </p:txBody>
      </p:sp>
    </p:spTree>
    <p:extLst>
      <p:ext uri="{BB962C8B-B14F-4D97-AF65-F5344CB8AC3E}">
        <p14:creationId xmlns:p14="http://schemas.microsoft.com/office/powerpoint/2010/main" val="18801336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35968B3-6150-4629-BB1C-9E68AC254860}"/>
              </a:ext>
            </a:extLst>
          </p:cNvPr>
          <p:cNvSpPr>
            <a:spLocks noGrp="1"/>
          </p:cNvSpPr>
          <p:nvPr>
            <p:ph type="title"/>
          </p:nvPr>
        </p:nvSpPr>
        <p:spPr/>
        <p:txBody>
          <a:bodyPr anchor="t"/>
          <a:lstStyle/>
          <a:p>
            <a:r>
              <a:rPr lang="nb-NO" dirty="0"/>
              <a:t>Valg til døvekirkens organer</a:t>
            </a:r>
          </a:p>
        </p:txBody>
      </p:sp>
      <p:sp>
        <p:nvSpPr>
          <p:cNvPr id="3" name="Plassholder for innhold 2">
            <a:extLst>
              <a:ext uri="{FF2B5EF4-FFF2-40B4-BE49-F238E27FC236}">
                <a16:creationId xmlns:a16="http://schemas.microsoft.com/office/drawing/2014/main" id="{B5D6FA0E-0A49-4CFF-82E5-15440CE09C3B}"/>
              </a:ext>
            </a:extLst>
          </p:cNvPr>
          <p:cNvSpPr>
            <a:spLocks noGrp="1"/>
          </p:cNvSpPr>
          <p:nvPr>
            <p:ph idx="1"/>
          </p:nvPr>
        </p:nvSpPr>
        <p:spPr/>
        <p:txBody>
          <a:bodyPr anchor="t"/>
          <a:lstStyle/>
          <a:p>
            <a:r>
              <a:rPr lang="nb-NO" dirty="0"/>
              <a:t>Valg av døves menighetsråd og døvemenighetenes representant i Oslo bispedømmeråd er også en del </a:t>
            </a:r>
            <a:r>
              <a:rPr lang="nb-NO"/>
              <a:t>av kirkevalget</a:t>
            </a:r>
          </a:p>
          <a:p>
            <a:r>
              <a:rPr lang="nb-NO"/>
              <a:t>Stemme i disse valgene kan avlegges på valgtinget</a:t>
            </a:r>
            <a:endParaRPr lang="nb-NO" dirty="0"/>
          </a:p>
          <a:p>
            <a:r>
              <a:rPr lang="nb-NO"/>
              <a:t>Menighetene som har medlemmer av døvekirken får tilsendt informasjon om dette</a:t>
            </a:r>
            <a:endParaRPr lang="nb-NO" dirty="0"/>
          </a:p>
          <a:p>
            <a:endParaRPr lang="nb-NO" dirty="0"/>
          </a:p>
          <a:p>
            <a:endParaRPr lang="nb-NO" dirty="0"/>
          </a:p>
        </p:txBody>
      </p:sp>
      <p:sp>
        <p:nvSpPr>
          <p:cNvPr id="4" name="Plassholder for tekst 3">
            <a:extLst>
              <a:ext uri="{FF2B5EF4-FFF2-40B4-BE49-F238E27FC236}">
                <a16:creationId xmlns:a16="http://schemas.microsoft.com/office/drawing/2014/main" id="{CCA7CE2E-A1BA-4237-9F3E-2C19563A7895}"/>
              </a:ext>
            </a:extLst>
          </p:cNvPr>
          <p:cNvSpPr>
            <a:spLocks noGrp="1"/>
          </p:cNvSpPr>
          <p:nvPr>
            <p:ph type="body" sz="quarter" idx="12"/>
          </p:nvPr>
        </p:nvSpPr>
        <p:spPr/>
        <p:txBody>
          <a:bodyPr/>
          <a:lstStyle/>
          <a:p>
            <a:endParaRPr lang="nb-NO"/>
          </a:p>
        </p:txBody>
      </p:sp>
    </p:spTree>
    <p:extLst>
      <p:ext uri="{BB962C8B-B14F-4D97-AF65-F5344CB8AC3E}">
        <p14:creationId xmlns:p14="http://schemas.microsoft.com/office/powerpoint/2010/main" val="13628516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Valgtingets stengetid</a:t>
            </a:r>
          </a:p>
        </p:txBody>
      </p:sp>
      <p:sp>
        <p:nvSpPr>
          <p:cNvPr id="3" name="Plassholder for innhold 2"/>
          <p:cNvSpPr>
            <a:spLocks noGrp="1"/>
          </p:cNvSpPr>
          <p:nvPr>
            <p:ph idx="1"/>
          </p:nvPr>
        </p:nvSpPr>
        <p:spPr/>
        <p:txBody>
          <a:bodyPr anchor="t"/>
          <a:lstStyle/>
          <a:p>
            <a:pPr>
              <a:buNone/>
            </a:pPr>
            <a:r>
              <a:rPr lang="nb-NO" sz="2000" i="1" dirty="0"/>
              <a:t>Ved stengetid:</a:t>
            </a:r>
            <a:r>
              <a:rPr lang="nb-NO" sz="2000" dirty="0"/>
              <a:t> </a:t>
            </a:r>
            <a:br>
              <a:rPr lang="nb-NO" sz="2000" dirty="0"/>
            </a:br>
            <a:r>
              <a:rPr lang="nb-NO" sz="2000" dirty="0"/>
              <a:t>Sørg for at lokalet stenges til riktig tid i henhold til kunngjort tidspunkt.</a:t>
            </a:r>
            <a:br>
              <a:rPr lang="nb-NO" sz="2000" dirty="0"/>
            </a:br>
            <a:r>
              <a:rPr lang="nb-NO" sz="2000" dirty="0"/>
              <a:t>Valglokalet må ikke stenges/låses på noe annet tidspunkt.</a:t>
            </a:r>
          </a:p>
          <a:p>
            <a:pPr>
              <a:buNone/>
            </a:pPr>
            <a:endParaRPr lang="nb-NO" sz="2000" dirty="0"/>
          </a:p>
          <a:p>
            <a:pPr>
              <a:buNone/>
            </a:pPr>
            <a:r>
              <a:rPr lang="nb-NO" sz="2000" i="1" dirty="0"/>
              <a:t>Kø ved stengetid: </a:t>
            </a:r>
            <a:endParaRPr lang="nb-NO" sz="2000" dirty="0"/>
          </a:p>
          <a:p>
            <a:r>
              <a:rPr lang="nb-NO" sz="2000" dirty="0"/>
              <a:t>Er det kø rett før valglokalet skal stenges, bør en valgfunksjonær– gjerne iført refleksvest – stille seg bakerst i køen presis på lukketidspunktet. De som står foran i køen får anledning til å stemme. Velgere som ankommer etter lukketidspunktet skal forklares at valglokalet er lukket for dagen. </a:t>
            </a:r>
          </a:p>
          <a:p>
            <a:endParaRPr lang="nb-NO" sz="2000" dirty="0"/>
          </a:p>
        </p:txBody>
      </p:sp>
      <p:sp>
        <p:nvSpPr>
          <p:cNvPr id="4" name="Plassholder for tekst 3"/>
          <p:cNvSpPr>
            <a:spLocks noGrp="1"/>
          </p:cNvSpPr>
          <p:nvPr>
            <p:ph type="body" sz="quarter" idx="12"/>
          </p:nvPr>
        </p:nvSpPr>
        <p:spPr/>
        <p:txBody>
          <a:bodyPr/>
          <a:lstStyle/>
          <a:p>
            <a:endParaRPr lang="nb-NO"/>
          </a:p>
        </p:txBody>
      </p:sp>
    </p:spTree>
    <p:extLst>
      <p:ext uri="{BB962C8B-B14F-4D97-AF65-F5344CB8AC3E}">
        <p14:creationId xmlns:p14="http://schemas.microsoft.com/office/powerpoint/2010/main" val="19262734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Prøving av stemmegivninger </a:t>
            </a:r>
            <a:br>
              <a:rPr lang="nb-NO" dirty="0"/>
            </a:br>
            <a:r>
              <a:rPr lang="nb-NO" dirty="0"/>
              <a:t>og stemmesedler</a:t>
            </a:r>
          </a:p>
        </p:txBody>
      </p:sp>
      <p:sp>
        <p:nvSpPr>
          <p:cNvPr id="3" name="Plassholder for innhold 2"/>
          <p:cNvSpPr>
            <a:spLocks noGrp="1"/>
          </p:cNvSpPr>
          <p:nvPr>
            <p:ph idx="1"/>
          </p:nvPr>
        </p:nvSpPr>
        <p:spPr>
          <a:xfrm>
            <a:off x="457200" y="1817485"/>
            <a:ext cx="8229600" cy="4235463"/>
          </a:xfrm>
        </p:spPr>
        <p:txBody>
          <a:bodyPr/>
          <a:lstStyle/>
          <a:p>
            <a:r>
              <a:rPr lang="nb-NO" b="1" dirty="0"/>
              <a:t>Prøving av stemmegivning </a:t>
            </a:r>
            <a:r>
              <a:rPr lang="nb-NO" dirty="0"/>
              <a:t>= prøving av valghandlingen eller måten velgeren har gitt sin stemme, og om reglenes krav til velgeren er oppfylt. Har for eksempel velgeren stemmerett?</a:t>
            </a:r>
          </a:p>
          <a:p>
            <a:r>
              <a:rPr lang="nb-NO" b="1" dirty="0"/>
              <a:t>Prøving av stemmeseddel</a:t>
            </a:r>
            <a:r>
              <a:rPr lang="nb-NO" dirty="0"/>
              <a:t> = prøving av selve stemmeseddelen. Er for eksempel stemmeseddelen påført et offisielt stempel?</a:t>
            </a:r>
          </a:p>
        </p:txBody>
      </p:sp>
      <p:sp>
        <p:nvSpPr>
          <p:cNvPr id="4" name="Plassholder for tekst 3"/>
          <p:cNvSpPr>
            <a:spLocks noGrp="1"/>
          </p:cNvSpPr>
          <p:nvPr>
            <p:ph type="body" sz="quarter" idx="12"/>
          </p:nvPr>
        </p:nvSpPr>
        <p:spPr/>
        <p:txBody>
          <a:bodyPr/>
          <a:lstStyle/>
          <a:p>
            <a:r>
              <a:rPr lang="nb-NO" dirty="0"/>
              <a:t>§§ 14-1, 14-2, 14-4</a:t>
            </a:r>
          </a:p>
        </p:txBody>
      </p:sp>
    </p:spTree>
    <p:extLst>
      <p:ext uri="{BB962C8B-B14F-4D97-AF65-F5344CB8AC3E}">
        <p14:creationId xmlns:p14="http://schemas.microsoft.com/office/powerpoint/2010/main" val="27716437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Prøving av stemmegivninger</a:t>
            </a:r>
            <a:br>
              <a:rPr lang="nb-NO" dirty="0"/>
            </a:br>
            <a:r>
              <a:rPr lang="nb-NO" sz="2800" dirty="0"/>
              <a:t>Forhåndsstemmegivninger</a:t>
            </a:r>
            <a:endParaRPr lang="nb-NO" dirty="0"/>
          </a:p>
        </p:txBody>
      </p:sp>
      <p:sp>
        <p:nvSpPr>
          <p:cNvPr id="3" name="Plassholder for innhold 2"/>
          <p:cNvSpPr>
            <a:spLocks noGrp="1"/>
          </p:cNvSpPr>
          <p:nvPr>
            <p:ph idx="1"/>
          </p:nvPr>
        </p:nvSpPr>
        <p:spPr>
          <a:xfrm>
            <a:off x="457200" y="1845425"/>
            <a:ext cx="8229600" cy="3990239"/>
          </a:xfrm>
        </p:spPr>
        <p:txBody>
          <a:bodyPr/>
          <a:lstStyle/>
          <a:p>
            <a:r>
              <a:rPr lang="nb-NO" sz="1800" dirty="0"/>
              <a:t>Forhåndsstemmegivninger prøves så langt mulig før valgtinget tar til </a:t>
            </a:r>
          </a:p>
          <a:p>
            <a:r>
              <a:rPr lang="nb-NO" sz="1800" dirty="0"/>
              <a:t>En forhåndsstemmegivning skal godkjennes dersom</a:t>
            </a:r>
          </a:p>
          <a:p>
            <a:pPr marL="857250" lvl="1" indent="-457200">
              <a:buFont typeface="+mj-lt"/>
              <a:buAutoNum type="alphaLcPeriod"/>
            </a:pPr>
            <a:r>
              <a:rPr lang="nb-NO" sz="1600" dirty="0"/>
              <a:t>velgeren er innført i manntallet i soknet,</a:t>
            </a:r>
          </a:p>
          <a:p>
            <a:pPr marL="857250" lvl="1" indent="-457200">
              <a:buFont typeface="+mj-lt"/>
              <a:buAutoNum type="alphaLcPeriod"/>
            </a:pPr>
            <a:r>
              <a:rPr lang="nb-NO" sz="1600" dirty="0"/>
              <a:t>stemmegivningen inneholder tilstrekkelige opplysninger til å fastslå hvem velgeren er,</a:t>
            </a:r>
          </a:p>
          <a:p>
            <a:pPr marL="857250" lvl="1" indent="-457200">
              <a:buFont typeface="+mj-lt"/>
              <a:buAutoNum type="alphaLcPeriod"/>
            </a:pPr>
            <a:r>
              <a:rPr lang="nb-NO" sz="1600" dirty="0"/>
              <a:t>stemmegivningen er avgitt til rett tid,</a:t>
            </a:r>
          </a:p>
          <a:p>
            <a:pPr marL="857250" lvl="1" indent="-457200">
              <a:buFont typeface="+mj-lt"/>
              <a:buAutoNum type="alphaLcPeriod"/>
            </a:pPr>
            <a:r>
              <a:rPr lang="nb-NO" sz="1600" dirty="0"/>
              <a:t>stemmegivningen er levert til rett stemmemottaker,</a:t>
            </a:r>
          </a:p>
          <a:p>
            <a:pPr marL="857250" lvl="1" indent="-457200">
              <a:buFont typeface="+mj-lt"/>
              <a:buAutoNum type="alphaLcPeriod"/>
            </a:pPr>
            <a:r>
              <a:rPr lang="nb-NO" sz="1600" dirty="0"/>
              <a:t>omslagskonvolutten ikke er åpnet eller forsøkt åpnet,</a:t>
            </a:r>
          </a:p>
          <a:p>
            <a:pPr marL="857250" lvl="1" indent="-457200">
              <a:buFont typeface="+mj-lt"/>
              <a:buAutoNum type="alphaLcPeriod"/>
            </a:pPr>
            <a:r>
              <a:rPr lang="nb-NO" sz="1600" dirty="0"/>
              <a:t>velgeren ikke allerede har avgitt godkjent stemmegivning og</a:t>
            </a:r>
          </a:p>
          <a:p>
            <a:pPr marL="857250" lvl="1" indent="-457200">
              <a:buFont typeface="+mj-lt"/>
              <a:buAutoNum type="alphaLcPeriod"/>
            </a:pPr>
            <a:r>
              <a:rPr lang="nb-NO" sz="1600" dirty="0"/>
              <a:t>stemmegivningen er kommet inn til valgstyret innen kl. 21 på valgdagen.</a:t>
            </a:r>
          </a:p>
          <a:p>
            <a:r>
              <a:rPr lang="nb-NO" sz="1800" dirty="0"/>
              <a:t>Stemmegivningen er godkjent når velgeren er krysset av i manntallet.</a:t>
            </a:r>
          </a:p>
          <a:p>
            <a:r>
              <a:rPr lang="nb-NO" sz="1800" dirty="0"/>
              <a:t>Dersom ikke alle syv vilkårene oppfylles skal stemmegivningen forkastes. Dette rapporteres i valgmodulen.</a:t>
            </a:r>
          </a:p>
        </p:txBody>
      </p:sp>
      <p:sp>
        <p:nvSpPr>
          <p:cNvPr id="4" name="Plassholder for tekst 3"/>
          <p:cNvSpPr>
            <a:spLocks noGrp="1"/>
          </p:cNvSpPr>
          <p:nvPr>
            <p:ph type="body" sz="quarter" idx="12"/>
          </p:nvPr>
        </p:nvSpPr>
        <p:spPr/>
        <p:txBody>
          <a:bodyPr/>
          <a:lstStyle/>
          <a:p>
            <a:r>
              <a:rPr lang="nb-NO" dirty="0"/>
              <a:t>§ 14-1</a:t>
            </a:r>
          </a:p>
        </p:txBody>
      </p:sp>
    </p:spTree>
    <p:extLst>
      <p:ext uri="{BB962C8B-B14F-4D97-AF65-F5344CB8AC3E}">
        <p14:creationId xmlns:p14="http://schemas.microsoft.com/office/powerpoint/2010/main" val="7567684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Prøving av stemmegivninger</a:t>
            </a:r>
            <a:br>
              <a:rPr lang="nb-NO" dirty="0"/>
            </a:br>
            <a:r>
              <a:rPr lang="nb-NO" sz="2800" dirty="0"/>
              <a:t>Valgting</a:t>
            </a:r>
            <a:endParaRPr lang="nb-NO" dirty="0"/>
          </a:p>
        </p:txBody>
      </p:sp>
      <p:sp>
        <p:nvSpPr>
          <p:cNvPr id="3" name="Plassholder for innhold 2"/>
          <p:cNvSpPr>
            <a:spLocks noGrp="1"/>
          </p:cNvSpPr>
          <p:nvPr>
            <p:ph idx="1"/>
          </p:nvPr>
        </p:nvSpPr>
        <p:spPr>
          <a:xfrm>
            <a:off x="457200" y="1845425"/>
            <a:ext cx="8229600" cy="3990239"/>
          </a:xfrm>
        </p:spPr>
        <p:txBody>
          <a:bodyPr/>
          <a:lstStyle/>
          <a:p>
            <a:r>
              <a:rPr lang="nb-NO" sz="1800" dirty="0"/>
              <a:t>Stemmegivninger som ligger i særskilt omslag vurderes før endelig opptelling</a:t>
            </a:r>
          </a:p>
          <a:p>
            <a:pPr lvl="1"/>
            <a:r>
              <a:rPr lang="nb-NO" sz="1600" dirty="0"/>
              <a:t>Der velgeren ikke står i manntallet</a:t>
            </a:r>
          </a:p>
          <a:p>
            <a:pPr lvl="1"/>
            <a:r>
              <a:rPr lang="nb-NO" sz="1600" dirty="0"/>
              <a:t>Der velgeren allerede står som avkrysset i manntallet</a:t>
            </a:r>
          </a:p>
          <a:p>
            <a:pPr lvl="1"/>
            <a:r>
              <a:rPr lang="nb-NO" sz="1600" dirty="0"/>
              <a:t>Der velgeren står i manntallet, men er oppført uten stemmerett i det aktuelle valget (gjelder kun BDR)</a:t>
            </a:r>
          </a:p>
          <a:p>
            <a:r>
              <a:rPr lang="nb-NO" sz="1800" dirty="0"/>
              <a:t>Stemmegivningen skal godkjennes dersom:</a:t>
            </a:r>
          </a:p>
          <a:p>
            <a:pPr marL="857250" lvl="1" indent="-457200">
              <a:buFont typeface="+mj-lt"/>
              <a:buAutoNum type="alphaLcPeriod"/>
            </a:pPr>
            <a:r>
              <a:rPr lang="nb-NO" sz="1600" dirty="0"/>
              <a:t>velgeren er innført i manntallet i soknet,</a:t>
            </a:r>
          </a:p>
          <a:p>
            <a:pPr marL="857250" lvl="1" indent="-457200">
              <a:buFont typeface="+mj-lt"/>
              <a:buAutoNum type="alphaLcPeriod"/>
            </a:pPr>
            <a:r>
              <a:rPr lang="nb-NO" sz="1600" dirty="0"/>
              <a:t>velgeren har fått anledning til å avgi stemme, og</a:t>
            </a:r>
          </a:p>
          <a:p>
            <a:pPr marL="857250" lvl="1" indent="-457200">
              <a:buFont typeface="+mj-lt"/>
              <a:buAutoNum type="alphaLcPeriod"/>
            </a:pPr>
            <a:r>
              <a:rPr lang="nb-NO" sz="1600" dirty="0"/>
              <a:t>velgeren ikke allerede har avgitt godkjent stemmegivning</a:t>
            </a:r>
          </a:p>
          <a:p>
            <a:r>
              <a:rPr lang="nb-NO" sz="1800" dirty="0"/>
              <a:t>Stemmegivningen er godkjent når velgeren er krysset av i manntallet.</a:t>
            </a:r>
          </a:p>
          <a:p>
            <a:r>
              <a:rPr lang="nb-NO" sz="1800" dirty="0"/>
              <a:t>Dersom ikke alle tre vilkårene oppfylles skal stemmegivningen forkastes. Dette rapporteres i valgmodulen.</a:t>
            </a:r>
          </a:p>
        </p:txBody>
      </p:sp>
      <p:sp>
        <p:nvSpPr>
          <p:cNvPr id="4" name="Plassholder for tekst 3"/>
          <p:cNvSpPr>
            <a:spLocks noGrp="1"/>
          </p:cNvSpPr>
          <p:nvPr>
            <p:ph type="body" sz="quarter" idx="12"/>
          </p:nvPr>
        </p:nvSpPr>
        <p:spPr/>
        <p:txBody>
          <a:bodyPr/>
          <a:lstStyle/>
          <a:p>
            <a:r>
              <a:rPr lang="nb-NO" dirty="0"/>
              <a:t>§ 14-2</a:t>
            </a:r>
          </a:p>
        </p:txBody>
      </p:sp>
    </p:spTree>
    <p:extLst>
      <p:ext uri="{BB962C8B-B14F-4D97-AF65-F5344CB8AC3E}">
        <p14:creationId xmlns:p14="http://schemas.microsoft.com/office/powerpoint/2010/main" val="111709244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Prøving av stemmesedler</a:t>
            </a:r>
          </a:p>
        </p:txBody>
      </p:sp>
      <p:sp>
        <p:nvSpPr>
          <p:cNvPr id="3" name="Plassholder for innhold 2"/>
          <p:cNvSpPr>
            <a:spLocks noGrp="1"/>
          </p:cNvSpPr>
          <p:nvPr>
            <p:ph idx="1"/>
          </p:nvPr>
        </p:nvSpPr>
        <p:spPr>
          <a:xfrm>
            <a:off x="457200" y="1845425"/>
            <a:ext cx="8229600" cy="3990239"/>
          </a:xfrm>
        </p:spPr>
        <p:txBody>
          <a:bodyPr/>
          <a:lstStyle/>
          <a:p>
            <a:r>
              <a:rPr lang="nb-NO" sz="1800" dirty="0"/>
              <a:t>Stemmeseddelen skal godkjennes dersom:</a:t>
            </a:r>
          </a:p>
          <a:p>
            <a:pPr marL="857250" lvl="1" indent="-457200">
              <a:buFont typeface="+mj-lt"/>
              <a:buAutoNum type="alphaLcPeriod"/>
            </a:pPr>
            <a:r>
              <a:rPr lang="nb-NO" sz="1600" dirty="0"/>
              <a:t>den har offisielt stempel,</a:t>
            </a:r>
          </a:p>
          <a:p>
            <a:pPr marL="857250" lvl="1" indent="-457200">
              <a:buFont typeface="+mj-lt"/>
              <a:buAutoNum type="alphaLcPeriod"/>
            </a:pPr>
            <a:r>
              <a:rPr lang="nb-NO" sz="1600" dirty="0"/>
              <a:t>det fremgår hvilket valg stemmeseddelen gjelder,</a:t>
            </a:r>
          </a:p>
          <a:p>
            <a:pPr marL="857250" lvl="1" indent="-457200">
              <a:buFont typeface="+mj-lt"/>
              <a:buAutoNum type="alphaLcPeriod"/>
            </a:pPr>
            <a:r>
              <a:rPr lang="nb-NO" sz="1600" dirty="0"/>
              <a:t>det fremgår hvilken liste velgeren har stemt på og</a:t>
            </a:r>
          </a:p>
          <a:p>
            <a:pPr marL="857250" lvl="1" indent="-457200">
              <a:buFont typeface="+mj-lt"/>
              <a:buAutoNum type="alphaLcPeriod"/>
            </a:pPr>
            <a:r>
              <a:rPr lang="nb-NO" sz="1600" dirty="0"/>
              <a:t>gruppen stiller liste i valgkretsen. Stemmeseddel beregnet på en annen valgkrets kan bare godkjennes dersom den gjelder en registrert nomineringsgruppe</a:t>
            </a:r>
          </a:p>
          <a:p>
            <a:r>
              <a:rPr lang="nb-NO" sz="1800" dirty="0"/>
              <a:t>Det er dermed ikke nødvendig for at stemmeseddelen godkjennes at papiret er i riktig farge, at utformingen er lik som de utlagte stemmesedlene mv. </a:t>
            </a:r>
          </a:p>
          <a:p>
            <a:r>
              <a:rPr lang="nb-NO" sz="1800" dirty="0"/>
              <a:t>Heller ikke at det er mulig å identifisere hvem som har stemt, er et hinder for at stemmeseddelen godkjennes.</a:t>
            </a:r>
          </a:p>
          <a:p>
            <a:r>
              <a:rPr lang="nb-NO" sz="1800" dirty="0"/>
              <a:t>Dersom ikke alle fire vilkårene oppfylles skal stemmeseddelen forkastes.</a:t>
            </a:r>
          </a:p>
        </p:txBody>
      </p:sp>
      <p:sp>
        <p:nvSpPr>
          <p:cNvPr id="4" name="Plassholder for tekst 3"/>
          <p:cNvSpPr>
            <a:spLocks noGrp="1"/>
          </p:cNvSpPr>
          <p:nvPr>
            <p:ph type="body" sz="quarter" idx="12"/>
          </p:nvPr>
        </p:nvSpPr>
        <p:spPr/>
        <p:txBody>
          <a:bodyPr/>
          <a:lstStyle/>
          <a:p>
            <a:r>
              <a:rPr lang="nb-NO" dirty="0"/>
              <a:t>§ 14-4</a:t>
            </a:r>
          </a:p>
        </p:txBody>
      </p:sp>
    </p:spTree>
    <p:extLst>
      <p:ext uri="{BB962C8B-B14F-4D97-AF65-F5344CB8AC3E}">
        <p14:creationId xmlns:p14="http://schemas.microsoft.com/office/powerpoint/2010/main" val="132190706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Prinsipper for opptelling</a:t>
            </a:r>
          </a:p>
        </p:txBody>
      </p:sp>
      <p:sp>
        <p:nvSpPr>
          <p:cNvPr id="3" name="Plassholder for innhold 2"/>
          <p:cNvSpPr>
            <a:spLocks noGrp="1"/>
          </p:cNvSpPr>
          <p:nvPr>
            <p:ph idx="1"/>
          </p:nvPr>
        </p:nvSpPr>
        <p:spPr/>
        <p:txBody>
          <a:bodyPr/>
          <a:lstStyle/>
          <a:p>
            <a:r>
              <a:rPr lang="nb-NO" dirty="0"/>
              <a:t>Valgstyret er ansvarlig for opptelling av stemmesedler til menighetsrådsvalget. Skal også foreta foreløpig opptelling for valg til bispedømmeråd og Kirkemøtet. </a:t>
            </a:r>
          </a:p>
          <a:p>
            <a:r>
              <a:rPr lang="nb-NO" dirty="0"/>
              <a:t>Opptellingen foretas av de personer og på den måten valgstyret og valgrådet har bestemt.</a:t>
            </a:r>
          </a:p>
          <a:p>
            <a:r>
              <a:rPr lang="nb-NO" dirty="0"/>
              <a:t>Viktig med korrekt opptelling – skal alltid telles opp i to omganger.</a:t>
            </a:r>
          </a:p>
          <a:p>
            <a:endParaRPr lang="nb-NO" dirty="0"/>
          </a:p>
        </p:txBody>
      </p:sp>
      <p:sp>
        <p:nvSpPr>
          <p:cNvPr id="4" name="Plassholder for tekst 3"/>
          <p:cNvSpPr>
            <a:spLocks noGrp="1"/>
          </p:cNvSpPr>
          <p:nvPr>
            <p:ph type="body" sz="quarter" idx="12"/>
          </p:nvPr>
        </p:nvSpPr>
        <p:spPr/>
        <p:txBody>
          <a:bodyPr/>
          <a:lstStyle/>
          <a:p>
            <a:r>
              <a:rPr lang="nb-NO" dirty="0"/>
              <a:t>§ 14-6</a:t>
            </a:r>
          </a:p>
        </p:txBody>
      </p:sp>
    </p:spTree>
    <p:extLst>
      <p:ext uri="{BB962C8B-B14F-4D97-AF65-F5344CB8AC3E}">
        <p14:creationId xmlns:p14="http://schemas.microsoft.com/office/powerpoint/2010/main" val="33075682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n-NO" dirty="0" smtClean="0"/>
              <a:t>Sperregrense</a:t>
            </a:r>
            <a:endParaRPr lang="nn-NO" dirty="0"/>
          </a:p>
        </p:txBody>
      </p:sp>
      <p:sp>
        <p:nvSpPr>
          <p:cNvPr id="3" name="Plassholder for innhold 2"/>
          <p:cNvSpPr>
            <a:spLocks noGrp="1"/>
          </p:cNvSpPr>
          <p:nvPr>
            <p:ph idx="1"/>
          </p:nvPr>
        </p:nvSpPr>
        <p:spPr/>
        <p:txBody>
          <a:bodyPr/>
          <a:lstStyle/>
          <a:p>
            <a:r>
              <a:rPr lang="nn-NO" dirty="0" err="1" smtClean="0"/>
              <a:t>Kun</a:t>
            </a:r>
            <a:r>
              <a:rPr lang="nn-NO" dirty="0" smtClean="0"/>
              <a:t> Nominasjonskomiteens liste har sperregrense</a:t>
            </a:r>
          </a:p>
          <a:p>
            <a:r>
              <a:rPr lang="nn-NO" dirty="0" smtClean="0"/>
              <a:t>For at </a:t>
            </a:r>
            <a:r>
              <a:rPr lang="nn-NO" dirty="0" err="1" smtClean="0"/>
              <a:t>rekkefølgen</a:t>
            </a:r>
            <a:r>
              <a:rPr lang="nn-NO" dirty="0" smtClean="0"/>
              <a:t> på </a:t>
            </a:r>
            <a:r>
              <a:rPr lang="nn-NO" dirty="0" err="1" smtClean="0"/>
              <a:t>listen</a:t>
            </a:r>
            <a:r>
              <a:rPr lang="nn-NO" dirty="0" smtClean="0"/>
              <a:t> skal </a:t>
            </a:r>
            <a:r>
              <a:rPr lang="nn-NO" dirty="0" err="1" smtClean="0"/>
              <a:t>endres</a:t>
            </a:r>
            <a:r>
              <a:rPr lang="nn-NO" dirty="0" smtClean="0"/>
              <a:t> ved </a:t>
            </a:r>
            <a:r>
              <a:rPr lang="nn-NO" dirty="0" err="1" smtClean="0"/>
              <a:t>kandidatkåringen</a:t>
            </a:r>
            <a:r>
              <a:rPr lang="nn-NO" dirty="0" smtClean="0"/>
              <a:t>, må </a:t>
            </a:r>
            <a:r>
              <a:rPr lang="nn-NO" dirty="0" err="1" smtClean="0"/>
              <a:t>hver</a:t>
            </a:r>
            <a:r>
              <a:rPr lang="nn-NO" dirty="0" smtClean="0"/>
              <a:t> kandidat oppnå et personlig stemmetall som er minst 5 % av listens stemmetall. Alle andre </a:t>
            </a:r>
            <a:r>
              <a:rPr lang="nn-NO" dirty="0" err="1" smtClean="0"/>
              <a:t>rangeres</a:t>
            </a:r>
            <a:r>
              <a:rPr lang="nn-NO" dirty="0" smtClean="0"/>
              <a:t> etter rekkefølge på valglisten.</a:t>
            </a:r>
          </a:p>
          <a:p>
            <a:r>
              <a:rPr lang="nn-NO" dirty="0" smtClean="0"/>
              <a:t>Eksempel:</a:t>
            </a:r>
          </a:p>
          <a:p>
            <a:pPr lvl="1"/>
            <a:r>
              <a:rPr lang="nn-NO" dirty="0" smtClean="0"/>
              <a:t>Dersom Nominasjonskomiteens liste får 100 stemmer, må den enkelte kandidat få minst 5 personstemmer gjennom tilleggsstemme (kumulering) eller «</a:t>
            </a:r>
            <a:r>
              <a:rPr lang="nn-NO" dirty="0" err="1" smtClean="0"/>
              <a:t>slengere</a:t>
            </a:r>
            <a:r>
              <a:rPr lang="nn-NO" dirty="0" smtClean="0"/>
              <a:t>» for å </a:t>
            </a:r>
            <a:r>
              <a:rPr lang="nn-NO" dirty="0" err="1" smtClean="0"/>
              <a:t>rangeres</a:t>
            </a:r>
            <a:r>
              <a:rPr lang="nn-NO" dirty="0" smtClean="0"/>
              <a:t> </a:t>
            </a:r>
            <a:r>
              <a:rPr lang="nn-NO" dirty="0" err="1" smtClean="0"/>
              <a:t>høyere</a:t>
            </a:r>
            <a:r>
              <a:rPr lang="nn-NO" dirty="0"/>
              <a:t>.</a:t>
            </a:r>
            <a:endParaRPr lang="nn-NO" dirty="0" smtClean="0"/>
          </a:p>
        </p:txBody>
      </p:sp>
      <p:sp>
        <p:nvSpPr>
          <p:cNvPr id="4" name="Plassholder for tekst 3"/>
          <p:cNvSpPr>
            <a:spLocks noGrp="1"/>
          </p:cNvSpPr>
          <p:nvPr>
            <p:ph type="body" sz="quarter" idx="12"/>
          </p:nvPr>
        </p:nvSpPr>
        <p:spPr/>
        <p:txBody>
          <a:bodyPr/>
          <a:lstStyle/>
          <a:p>
            <a:r>
              <a:rPr lang="nn-NO" dirty="0" smtClean="0"/>
              <a:t>§ 7-9 (3)</a:t>
            </a:r>
            <a:endParaRPr lang="nn-NO" dirty="0"/>
          </a:p>
        </p:txBody>
      </p:sp>
    </p:spTree>
    <p:extLst>
      <p:ext uri="{BB962C8B-B14F-4D97-AF65-F5344CB8AC3E}">
        <p14:creationId xmlns:p14="http://schemas.microsoft.com/office/powerpoint/2010/main" val="29000846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Foreløpig opptelling</a:t>
            </a:r>
          </a:p>
        </p:txBody>
      </p:sp>
      <p:sp>
        <p:nvSpPr>
          <p:cNvPr id="3" name="Plassholder for innhold 2"/>
          <p:cNvSpPr>
            <a:spLocks noGrp="1"/>
          </p:cNvSpPr>
          <p:nvPr>
            <p:ph idx="1"/>
          </p:nvPr>
        </p:nvSpPr>
        <p:spPr/>
        <p:txBody>
          <a:bodyPr/>
          <a:lstStyle/>
          <a:p>
            <a:r>
              <a:rPr lang="nb-NO" sz="1400" dirty="0"/>
              <a:t>Gjøres etter behandling av valgtingsstemmer avgitt i annet sokn og forhåndsstemmer. Disse skal telles sammen med valgtingsstemmene.</a:t>
            </a:r>
          </a:p>
          <a:p>
            <a:r>
              <a:rPr lang="nb-NO" sz="1400" dirty="0"/>
              <a:t>Gjøres så snart som mulig etter at valgtinget er lukket</a:t>
            </a:r>
          </a:p>
          <a:p>
            <a:r>
              <a:rPr lang="nb-NO" sz="1400" dirty="0"/>
              <a:t>Stemmesedler til </a:t>
            </a:r>
            <a:r>
              <a:rPr lang="nb-NO" sz="1400" b="1" dirty="0"/>
              <a:t>menighetsrådsvalget</a:t>
            </a:r>
            <a:r>
              <a:rPr lang="nb-NO" sz="1400" dirty="0"/>
              <a:t> som det er tvil om kan godkjennes, legges til side og holdes utenfor opptellingen.</a:t>
            </a:r>
          </a:p>
          <a:p>
            <a:r>
              <a:rPr lang="nb-NO" sz="1400" dirty="0"/>
              <a:t>Tell </a:t>
            </a:r>
            <a:r>
              <a:rPr lang="nb-NO" sz="1400" b="1" dirty="0"/>
              <a:t>hvor mange stemmesedler </a:t>
            </a:r>
            <a:r>
              <a:rPr lang="nb-NO" sz="1400" dirty="0"/>
              <a:t>som er avgitt til hver liste.</a:t>
            </a:r>
          </a:p>
          <a:p>
            <a:r>
              <a:rPr lang="nb-NO" sz="1400" dirty="0"/>
              <a:t>Tell også </a:t>
            </a:r>
            <a:r>
              <a:rPr lang="nb-NO" sz="1400" b="1" dirty="0"/>
              <a:t>antallet rettede og urettede stemmesedler </a:t>
            </a:r>
            <a:r>
              <a:rPr lang="nb-NO" sz="1400" dirty="0"/>
              <a:t>som er avgitt til hver liste.</a:t>
            </a:r>
          </a:p>
          <a:p>
            <a:r>
              <a:rPr lang="nb-NO" sz="1400" dirty="0"/>
              <a:t>Stemmesedler til </a:t>
            </a:r>
            <a:r>
              <a:rPr lang="nb-NO" sz="1400" b="1" dirty="0"/>
              <a:t>valg av bispedømmeråd og Kirkemøtet</a:t>
            </a:r>
            <a:r>
              <a:rPr lang="nb-NO" sz="1400" dirty="0"/>
              <a:t> som det er tvil om kan godkjennes, skal telles for seg.</a:t>
            </a:r>
          </a:p>
          <a:p>
            <a:r>
              <a:rPr lang="nb-NO" sz="1400" dirty="0"/>
              <a:t>Ved MR-valg med én liste skal også personstemmer telles:</a:t>
            </a:r>
          </a:p>
          <a:p>
            <a:pPr lvl="1">
              <a:buFont typeface="+mj-lt"/>
              <a:buAutoNum type="arabicPeriod"/>
            </a:pPr>
            <a:r>
              <a:rPr lang="nb-NO" sz="1050" dirty="0"/>
              <a:t>Hver kandidat gis én stemme per urettet stemmeseddel.</a:t>
            </a:r>
          </a:p>
          <a:p>
            <a:pPr lvl="1">
              <a:buFont typeface="+mj-lt"/>
              <a:buAutoNum type="arabicPeriod"/>
            </a:pPr>
            <a:r>
              <a:rPr lang="nb-NO" sz="1050" dirty="0"/>
              <a:t>Ved opptellingen av de rettede stemmesedlene registreres alle endringer velgerne har gjort på stemmesedlene. Kandidater som har fått </a:t>
            </a:r>
            <a:r>
              <a:rPr lang="nb-NO" sz="1050" dirty="0" err="1"/>
              <a:t>tilleggsstemmer</a:t>
            </a:r>
            <a:r>
              <a:rPr lang="nb-NO" sz="1050" dirty="0"/>
              <a:t>, får to stemmer hver. Dersom det er gitt </a:t>
            </a:r>
            <a:r>
              <a:rPr lang="nb-NO" sz="1050" dirty="0" err="1"/>
              <a:t>tilleggsstemme</a:t>
            </a:r>
            <a:r>
              <a:rPr lang="nb-NO" sz="1050" dirty="0"/>
              <a:t> til flere enn tre kandidater, tas det kun hensyn til de tre øverste </a:t>
            </a:r>
            <a:r>
              <a:rPr lang="nb-NO" sz="1050" dirty="0" err="1"/>
              <a:t>tilleggsstemmene</a:t>
            </a:r>
            <a:r>
              <a:rPr lang="nb-NO" sz="1050" dirty="0"/>
              <a:t>.</a:t>
            </a:r>
          </a:p>
          <a:p>
            <a:pPr lvl="1">
              <a:buFont typeface="+mj-lt"/>
              <a:buAutoNum type="arabicPeriod"/>
            </a:pPr>
            <a:r>
              <a:rPr lang="nb-NO" sz="1050" dirty="0"/>
              <a:t>Tilføyde navn får én stemme hver. Dersom det er tilføyd mer enn tre navn, tas det kun hensyn til de tre øverste navnene.</a:t>
            </a:r>
          </a:p>
          <a:p>
            <a:pPr lvl="1">
              <a:buFont typeface="+mj-lt"/>
              <a:buAutoNum type="arabicPeriod"/>
            </a:pPr>
            <a:r>
              <a:rPr lang="nb-NO" sz="1050" dirty="0"/>
              <a:t>Øvrige kandidater får én stemme hver. Det tas ikke hensyn til strykninger</a:t>
            </a:r>
          </a:p>
          <a:p>
            <a:r>
              <a:rPr lang="nb-NO" sz="1400" dirty="0"/>
              <a:t>De foreløpige resultatene føres inn i valgmodulen i medlemsregisteret.</a:t>
            </a:r>
          </a:p>
        </p:txBody>
      </p:sp>
      <p:sp>
        <p:nvSpPr>
          <p:cNvPr id="4" name="Plassholder for tekst 3"/>
          <p:cNvSpPr>
            <a:spLocks noGrp="1"/>
          </p:cNvSpPr>
          <p:nvPr>
            <p:ph type="body" sz="quarter" idx="12"/>
          </p:nvPr>
        </p:nvSpPr>
        <p:spPr/>
        <p:txBody>
          <a:bodyPr/>
          <a:lstStyle/>
          <a:p>
            <a:r>
              <a:rPr lang="nb-NO" dirty="0"/>
              <a:t>§ 14-6</a:t>
            </a:r>
          </a:p>
        </p:txBody>
      </p:sp>
    </p:spTree>
    <p:extLst>
      <p:ext uri="{BB962C8B-B14F-4D97-AF65-F5344CB8AC3E}">
        <p14:creationId xmlns:p14="http://schemas.microsoft.com/office/powerpoint/2010/main" val="20392234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Hvorfor er opplæring viktig? </a:t>
            </a:r>
            <a:br>
              <a:rPr lang="nb-NO" dirty="0"/>
            </a:br>
            <a:endParaRPr lang="nb-NO" dirty="0"/>
          </a:p>
        </p:txBody>
      </p:sp>
      <p:sp>
        <p:nvSpPr>
          <p:cNvPr id="3" name="Plassholder for innhold 2"/>
          <p:cNvSpPr>
            <a:spLocks noGrp="1"/>
          </p:cNvSpPr>
          <p:nvPr>
            <p:ph idx="1"/>
          </p:nvPr>
        </p:nvSpPr>
        <p:spPr/>
        <p:txBody>
          <a:bodyPr anchor="t"/>
          <a:lstStyle/>
          <a:p>
            <a:r>
              <a:rPr lang="nb-NO" dirty="0"/>
              <a:t>Valgmedarbeiderne er «valgets ansikt utad» </a:t>
            </a:r>
          </a:p>
          <a:p>
            <a:r>
              <a:rPr lang="nb-NO" dirty="0"/>
              <a:t>Lik forståelse og lik behandling av alle velgere </a:t>
            </a:r>
          </a:p>
          <a:p>
            <a:r>
              <a:rPr lang="nb-NO" dirty="0"/>
              <a:t>Minske faren for feil og misforståelser </a:t>
            </a:r>
          </a:p>
        </p:txBody>
      </p:sp>
      <p:sp>
        <p:nvSpPr>
          <p:cNvPr id="4" name="Plassholder for tekst 3"/>
          <p:cNvSpPr>
            <a:spLocks noGrp="1"/>
          </p:cNvSpPr>
          <p:nvPr>
            <p:ph type="body" sz="quarter" idx="12"/>
          </p:nvPr>
        </p:nvSpPr>
        <p:spPr/>
        <p:txBody>
          <a:bodyPr/>
          <a:lstStyle/>
          <a:p>
            <a:endParaRPr lang="nb-NO"/>
          </a:p>
        </p:txBody>
      </p:sp>
    </p:spTree>
    <p:extLst>
      <p:ext uri="{BB962C8B-B14F-4D97-AF65-F5344CB8AC3E}">
        <p14:creationId xmlns:p14="http://schemas.microsoft.com/office/powerpoint/2010/main" val="8303189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Endelig opptelling: </a:t>
            </a:r>
            <a:r>
              <a:rPr lang="nb-NO" sz="2800" dirty="0"/>
              <a:t>menighetsrådsvalg</a:t>
            </a:r>
            <a:endParaRPr lang="nb-NO" dirty="0"/>
          </a:p>
        </p:txBody>
      </p:sp>
      <p:sp>
        <p:nvSpPr>
          <p:cNvPr id="3" name="Plassholder for innhold 2"/>
          <p:cNvSpPr>
            <a:spLocks noGrp="1"/>
          </p:cNvSpPr>
          <p:nvPr>
            <p:ph idx="1"/>
          </p:nvPr>
        </p:nvSpPr>
        <p:spPr/>
        <p:txBody>
          <a:bodyPr/>
          <a:lstStyle/>
          <a:p>
            <a:r>
              <a:rPr lang="nb-NO" sz="1600" dirty="0"/>
              <a:t>Skjer umiddelbart etter at foreløpig opptelling er avsluttet og alle stemmene er kommet inn til valgstyret. Den endelige opptellingen skal foretas under valgstyrets tilsyn.</a:t>
            </a:r>
          </a:p>
          <a:p>
            <a:r>
              <a:rPr lang="nb-NO" sz="1600" dirty="0"/>
              <a:t>Stemmesedlene fra den foreløpige opptellingen skal telles på nytt. Valgstyret avgjør om stemmesedler som ikke ble tatt med i den foreløpige opptellingen, skal godkjennes. Godkjente stemmesedler blant disse skal telles sammen med de øvrige stemmesedlene.</a:t>
            </a:r>
          </a:p>
          <a:p>
            <a:r>
              <a:rPr lang="nb-NO" sz="1600" dirty="0"/>
              <a:t>Dersom menighetsrådsvalget gjennomføres som flertallsvalg, følges tilsvarende prosedyre for opptelling som foreløpig opptelling</a:t>
            </a:r>
          </a:p>
          <a:p>
            <a:r>
              <a:rPr lang="nb-NO" sz="1600" dirty="0"/>
              <a:t>Dersom menighetsrådsvalget gjennomføres som forholdstallsvalg, vil soknet få tilbud om ekstra veiledning i forbindelse med dette. Da følges følgende prosedyre:</a:t>
            </a:r>
          </a:p>
          <a:p>
            <a:pPr lvl="1"/>
            <a:r>
              <a:rPr lang="nb-NO" sz="1100" dirty="0"/>
              <a:t>i.	Først telles personstemmer tilsvarende fjerde ledd bokstav e.</a:t>
            </a:r>
          </a:p>
          <a:p>
            <a:pPr lvl="1"/>
            <a:r>
              <a:rPr lang="nb-NO" sz="1100" dirty="0"/>
              <a:t>ii.	Deretter finner valgstyret de enkelte listenes endelige listestemmetall. Hver stemmeseddel teller like mange listestemmer som det skal velges medlemmer til menighetsrådet. Tallet korrigeres for listestemmer avgitt til og mottatt fra andre lister.</a:t>
            </a:r>
          </a:p>
        </p:txBody>
      </p:sp>
      <p:sp>
        <p:nvSpPr>
          <p:cNvPr id="4" name="Plassholder for tekst 3"/>
          <p:cNvSpPr>
            <a:spLocks noGrp="1"/>
          </p:cNvSpPr>
          <p:nvPr>
            <p:ph type="body" sz="quarter" idx="12"/>
          </p:nvPr>
        </p:nvSpPr>
        <p:spPr/>
        <p:txBody>
          <a:bodyPr/>
          <a:lstStyle/>
          <a:p>
            <a:r>
              <a:rPr lang="nb-NO" dirty="0"/>
              <a:t>§ 14-6</a:t>
            </a:r>
          </a:p>
        </p:txBody>
      </p:sp>
    </p:spTree>
    <p:extLst>
      <p:ext uri="{BB962C8B-B14F-4D97-AF65-F5344CB8AC3E}">
        <p14:creationId xmlns:p14="http://schemas.microsoft.com/office/powerpoint/2010/main" val="5878157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Klagerett</a:t>
            </a:r>
          </a:p>
        </p:txBody>
      </p:sp>
      <p:sp>
        <p:nvSpPr>
          <p:cNvPr id="3" name="Plassholder for innhold 2"/>
          <p:cNvSpPr>
            <a:spLocks noGrp="1"/>
          </p:cNvSpPr>
          <p:nvPr>
            <p:ph idx="1"/>
          </p:nvPr>
        </p:nvSpPr>
        <p:spPr/>
        <p:txBody>
          <a:bodyPr/>
          <a:lstStyle/>
          <a:p>
            <a:r>
              <a:rPr lang="nb-NO" dirty="0"/>
              <a:t>Biskopen og alle som har stemmerett, har klagerett. Dette gjelder både for valget av menighetsråd og valget av bispedømmeråd og Kirkemøtet. Gjelder klagen spørsmål om stemmerett eller adgang til å stemme, har også de som ikke er blitt manntallsført, klagerett.</a:t>
            </a:r>
          </a:p>
        </p:txBody>
      </p:sp>
      <p:sp>
        <p:nvSpPr>
          <p:cNvPr id="5" name="Plassholder for tekst 4"/>
          <p:cNvSpPr>
            <a:spLocks noGrp="1"/>
          </p:cNvSpPr>
          <p:nvPr>
            <p:ph type="body" sz="quarter" idx="12"/>
          </p:nvPr>
        </p:nvSpPr>
        <p:spPr>
          <a:xfrm>
            <a:off x="7742106" y="302465"/>
            <a:ext cx="1534898" cy="369888"/>
          </a:xfrm>
        </p:spPr>
        <p:txBody>
          <a:bodyPr/>
          <a:lstStyle/>
          <a:p>
            <a:r>
              <a:rPr lang="nb-NO" dirty="0"/>
              <a:t>§§ 15-1, 15-2</a:t>
            </a:r>
          </a:p>
        </p:txBody>
      </p:sp>
    </p:spTree>
    <p:extLst>
      <p:ext uri="{BB962C8B-B14F-4D97-AF65-F5344CB8AC3E}">
        <p14:creationId xmlns:p14="http://schemas.microsoft.com/office/powerpoint/2010/main" val="5808709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Hva kan det klages </a:t>
            </a:r>
            <a:br>
              <a:rPr lang="nb-NO" dirty="0"/>
            </a:br>
            <a:r>
              <a:rPr lang="nb-NO" dirty="0"/>
              <a:t>over?</a:t>
            </a:r>
          </a:p>
        </p:txBody>
      </p:sp>
      <p:sp>
        <p:nvSpPr>
          <p:cNvPr id="3" name="Plassholder for innhold 2"/>
          <p:cNvSpPr>
            <a:spLocks noGrp="1"/>
          </p:cNvSpPr>
          <p:nvPr>
            <p:ph idx="1"/>
          </p:nvPr>
        </p:nvSpPr>
        <p:spPr>
          <a:xfrm>
            <a:off x="457200" y="1974507"/>
            <a:ext cx="8229600" cy="3861157"/>
          </a:xfrm>
        </p:spPr>
        <p:txBody>
          <a:bodyPr/>
          <a:lstStyle/>
          <a:p>
            <a:r>
              <a:rPr lang="nb-NO" sz="2000" dirty="0"/>
              <a:t>«Forhold i forbindelse med forberedelsen og gjennomføringen» av valget.</a:t>
            </a:r>
          </a:p>
          <a:p>
            <a:r>
              <a:rPr lang="nb-NO" sz="2000" dirty="0"/>
              <a:t>Nesten alle forhold.</a:t>
            </a:r>
          </a:p>
          <a:p>
            <a:r>
              <a:rPr lang="nb-NO" sz="2000" dirty="0"/>
              <a:t>Må knytte seg til forberedelsen og gjennomføringen av valget.</a:t>
            </a:r>
          </a:p>
          <a:p>
            <a:endParaRPr lang="nb-NO" sz="2000" dirty="0"/>
          </a:p>
        </p:txBody>
      </p:sp>
      <p:sp>
        <p:nvSpPr>
          <p:cNvPr id="5" name="Plassholder for tekst 4"/>
          <p:cNvSpPr>
            <a:spLocks noGrp="1"/>
          </p:cNvSpPr>
          <p:nvPr>
            <p:ph type="body" sz="quarter" idx="12"/>
          </p:nvPr>
        </p:nvSpPr>
        <p:spPr>
          <a:xfrm>
            <a:off x="7742106" y="302465"/>
            <a:ext cx="1609712" cy="369888"/>
          </a:xfrm>
        </p:spPr>
        <p:txBody>
          <a:bodyPr/>
          <a:lstStyle/>
          <a:p>
            <a:r>
              <a:rPr lang="nb-NO" dirty="0"/>
              <a:t>§§ 15-1, 15-2</a:t>
            </a:r>
          </a:p>
          <a:p>
            <a:endParaRPr lang="nb-NO" dirty="0"/>
          </a:p>
        </p:txBody>
      </p:sp>
    </p:spTree>
    <p:extLst>
      <p:ext uri="{BB962C8B-B14F-4D97-AF65-F5344CB8AC3E}">
        <p14:creationId xmlns:p14="http://schemas.microsoft.com/office/powerpoint/2010/main" val="26432912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Klager i Kirkevalget 2015</a:t>
            </a:r>
          </a:p>
        </p:txBody>
      </p:sp>
      <p:pic>
        <p:nvPicPr>
          <p:cNvPr id="4" name="Plassholder for innhold 3"/>
          <p:cNvPicPr>
            <a:picLocks noGrp="1" noChangeAspect="1"/>
          </p:cNvPicPr>
          <p:nvPr>
            <p:ph idx="1"/>
          </p:nvPr>
        </p:nvPicPr>
        <p:blipFill>
          <a:blip r:embed="rId3"/>
          <a:stretch>
            <a:fillRect/>
          </a:stretch>
        </p:blipFill>
        <p:spPr>
          <a:xfrm>
            <a:off x="457200" y="1960333"/>
            <a:ext cx="8229600" cy="3515183"/>
          </a:xfrm>
          <a:prstGeom prst="rect">
            <a:avLst/>
          </a:prstGeom>
        </p:spPr>
      </p:pic>
      <p:sp>
        <p:nvSpPr>
          <p:cNvPr id="3" name="Plassholder for tekst 2"/>
          <p:cNvSpPr>
            <a:spLocks noGrp="1"/>
          </p:cNvSpPr>
          <p:nvPr>
            <p:ph type="body" sz="quarter" idx="12"/>
          </p:nvPr>
        </p:nvSpPr>
        <p:spPr/>
        <p:txBody>
          <a:bodyPr/>
          <a:lstStyle/>
          <a:p>
            <a:endParaRPr lang="nb-NO" dirty="0"/>
          </a:p>
        </p:txBody>
      </p:sp>
      <p:sp>
        <p:nvSpPr>
          <p:cNvPr id="5" name="TekstSylinder 4"/>
          <p:cNvSpPr txBox="1"/>
          <p:nvPr/>
        </p:nvSpPr>
        <p:spPr>
          <a:xfrm>
            <a:off x="5316279" y="5603358"/>
            <a:ext cx="3370521" cy="523220"/>
          </a:xfrm>
          <a:prstGeom prst="rect">
            <a:avLst/>
          </a:prstGeom>
          <a:noFill/>
        </p:spPr>
        <p:txBody>
          <a:bodyPr wrap="square" rtlCol="0">
            <a:spAutoFit/>
          </a:bodyPr>
          <a:lstStyle/>
          <a:p>
            <a:r>
              <a:rPr lang="nb-NO" sz="1400" i="1" dirty="0"/>
              <a:t>Polarisering og kontinuitet. En analyse av kirkevalget 2015.</a:t>
            </a:r>
            <a:r>
              <a:rPr lang="nb-NO" sz="1400" dirty="0"/>
              <a:t> KIFO-rapport 2016: 1</a:t>
            </a:r>
          </a:p>
        </p:txBody>
      </p:sp>
    </p:spTree>
    <p:extLst>
      <p:ext uri="{BB962C8B-B14F-4D97-AF65-F5344CB8AC3E}">
        <p14:creationId xmlns:p14="http://schemas.microsoft.com/office/powerpoint/2010/main" val="27278180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Hvem er </a:t>
            </a:r>
            <a:br>
              <a:rPr lang="nb-NO" dirty="0"/>
            </a:br>
            <a:r>
              <a:rPr lang="nb-NO" dirty="0"/>
              <a:t>Klageinstans?</a:t>
            </a:r>
          </a:p>
        </p:txBody>
      </p:sp>
      <p:sp>
        <p:nvSpPr>
          <p:cNvPr id="3" name="Plassholder for innhold 2"/>
          <p:cNvSpPr>
            <a:spLocks noGrp="1"/>
          </p:cNvSpPr>
          <p:nvPr>
            <p:ph idx="1"/>
          </p:nvPr>
        </p:nvSpPr>
        <p:spPr>
          <a:xfrm>
            <a:off x="457200" y="1862051"/>
            <a:ext cx="8229600" cy="3973613"/>
          </a:xfrm>
        </p:spPr>
        <p:txBody>
          <a:bodyPr/>
          <a:lstStyle/>
          <a:p>
            <a:r>
              <a:rPr lang="nb-NO" sz="2000" dirty="0"/>
              <a:t>Valg til menighetsråd: bispedømmerådet</a:t>
            </a:r>
          </a:p>
          <a:p>
            <a:r>
              <a:rPr lang="nb-NO" sz="2000" dirty="0"/>
              <a:t>Valg til bispedømmeråd og Kirkemøtet: Kirkerådet</a:t>
            </a:r>
          </a:p>
          <a:p>
            <a:r>
              <a:rPr lang="nb-NO" sz="2000" dirty="0"/>
              <a:t>Gjelder klagen forhold av betydning for begge valg, anses den å gjelde begge og kan behandles enten av bispedømmerådet som klageinstans eller av Kirkerådet.</a:t>
            </a:r>
          </a:p>
        </p:txBody>
      </p:sp>
      <p:sp>
        <p:nvSpPr>
          <p:cNvPr id="5" name="Plassholder for tekst 4"/>
          <p:cNvSpPr>
            <a:spLocks noGrp="1"/>
          </p:cNvSpPr>
          <p:nvPr>
            <p:ph type="body" sz="quarter" idx="12"/>
          </p:nvPr>
        </p:nvSpPr>
        <p:spPr>
          <a:xfrm>
            <a:off x="7742106" y="302464"/>
            <a:ext cx="1327079" cy="1044197"/>
          </a:xfrm>
        </p:spPr>
        <p:txBody>
          <a:bodyPr/>
          <a:lstStyle/>
          <a:p>
            <a:r>
              <a:rPr lang="nb-NO" dirty="0"/>
              <a:t>§§ 4-4, 4-5, 15-1, 15-2</a:t>
            </a:r>
          </a:p>
        </p:txBody>
      </p:sp>
    </p:spTree>
    <p:extLst>
      <p:ext uri="{BB962C8B-B14F-4D97-AF65-F5344CB8AC3E}">
        <p14:creationId xmlns:p14="http://schemas.microsoft.com/office/powerpoint/2010/main" val="346660706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Klagefrister</a:t>
            </a:r>
          </a:p>
        </p:txBody>
      </p:sp>
      <p:sp>
        <p:nvSpPr>
          <p:cNvPr id="3" name="Plassholder for innhold 2"/>
          <p:cNvSpPr>
            <a:spLocks noGrp="1"/>
          </p:cNvSpPr>
          <p:nvPr>
            <p:ph idx="1"/>
          </p:nvPr>
        </p:nvSpPr>
        <p:spPr/>
        <p:txBody>
          <a:bodyPr/>
          <a:lstStyle/>
          <a:p>
            <a:pPr marL="0" indent="0">
              <a:buNone/>
            </a:pPr>
            <a:r>
              <a:rPr lang="nb-NO" sz="1800" b="1" dirty="0"/>
              <a:t>13. mai 2019</a:t>
            </a:r>
            <a:r>
              <a:rPr lang="nb-NO" sz="1800" dirty="0"/>
              <a:t>: Klagefrist over vedtak om godkjenning eller forkasting av listeforslag (sju dager etter offentliggjøring)</a:t>
            </a:r>
          </a:p>
          <a:p>
            <a:pPr marL="0" indent="0">
              <a:buNone/>
            </a:pPr>
            <a:endParaRPr lang="nb-NO" sz="1800" dirty="0"/>
          </a:p>
          <a:p>
            <a:pPr marL="0" indent="0">
              <a:buNone/>
            </a:pPr>
            <a:r>
              <a:rPr lang="nb-NO" sz="1800" b="1" dirty="0"/>
              <a:t>14. juni 2019</a:t>
            </a:r>
            <a:r>
              <a:rPr lang="nb-NO" sz="1800" dirty="0"/>
              <a:t>: Klagefrist over vedtak om godkjenning eller forkasting av forslag til supplerende nominasjon (sju dager etter offentliggjøring)</a:t>
            </a:r>
          </a:p>
          <a:p>
            <a:pPr marL="0" indent="0">
              <a:buNone/>
            </a:pPr>
            <a:endParaRPr lang="nb-NO" sz="1800" dirty="0"/>
          </a:p>
          <a:p>
            <a:pPr marL="0" indent="0">
              <a:buNone/>
            </a:pPr>
            <a:r>
              <a:rPr lang="nb-NO" sz="1800" b="1" dirty="0"/>
              <a:t>16. september 2019</a:t>
            </a:r>
            <a:r>
              <a:rPr lang="nb-NO" sz="1800" dirty="0"/>
              <a:t>: </a:t>
            </a:r>
            <a:r>
              <a:rPr lang="nb-NO" sz="1800" dirty="0" err="1"/>
              <a:t>Hovedklagefristen</a:t>
            </a:r>
            <a:r>
              <a:rPr lang="nb-NO" sz="1800" dirty="0"/>
              <a:t> (sju dager etter valgdagen)</a:t>
            </a:r>
          </a:p>
          <a:p>
            <a:pPr marL="0" indent="0">
              <a:buNone/>
            </a:pPr>
            <a:endParaRPr lang="nb-NO" sz="1800" dirty="0"/>
          </a:p>
          <a:p>
            <a:pPr marL="0" indent="0">
              <a:buNone/>
            </a:pPr>
            <a:r>
              <a:rPr lang="nb-NO" sz="1800" b="1" dirty="0"/>
              <a:t>Senest 26. september 2019</a:t>
            </a:r>
            <a:r>
              <a:rPr lang="nb-NO" sz="1800" dirty="0"/>
              <a:t>: Klagefrist over valgoppgjøret (sju dager etter valgoppgjøret er godkjent)</a:t>
            </a:r>
          </a:p>
        </p:txBody>
      </p:sp>
      <p:sp>
        <p:nvSpPr>
          <p:cNvPr id="5" name="Plassholder for tekst 4"/>
          <p:cNvSpPr>
            <a:spLocks noGrp="1"/>
          </p:cNvSpPr>
          <p:nvPr>
            <p:ph type="body" sz="quarter" idx="12"/>
          </p:nvPr>
        </p:nvSpPr>
        <p:spPr>
          <a:xfrm>
            <a:off x="7742106" y="302465"/>
            <a:ext cx="1401894" cy="369888"/>
          </a:xfrm>
        </p:spPr>
        <p:txBody>
          <a:bodyPr/>
          <a:lstStyle/>
          <a:p>
            <a:r>
              <a:rPr lang="nb-NO" dirty="0"/>
              <a:t>§§ 7-7, 15-1, 15-2</a:t>
            </a:r>
          </a:p>
          <a:p>
            <a:endParaRPr lang="nb-NO" dirty="0"/>
          </a:p>
        </p:txBody>
      </p:sp>
    </p:spTree>
    <p:extLst>
      <p:ext uri="{BB962C8B-B14F-4D97-AF65-F5344CB8AC3E}">
        <p14:creationId xmlns:p14="http://schemas.microsoft.com/office/powerpoint/2010/main" val="104961976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Saksbehandling Klage på MR-valg</a:t>
            </a:r>
          </a:p>
        </p:txBody>
      </p:sp>
      <p:sp>
        <p:nvSpPr>
          <p:cNvPr id="3" name="Plassholder for innhold 2"/>
          <p:cNvSpPr>
            <a:spLocks noGrp="1"/>
          </p:cNvSpPr>
          <p:nvPr>
            <p:ph idx="1"/>
          </p:nvPr>
        </p:nvSpPr>
        <p:spPr/>
        <p:txBody>
          <a:bodyPr/>
          <a:lstStyle/>
          <a:p>
            <a:endParaRPr lang="nb-NO" sz="2000" dirty="0"/>
          </a:p>
          <a:p>
            <a:r>
              <a:rPr lang="nb-NO" sz="2000" dirty="0"/>
              <a:t>Fremsettes for valgstyret i menigheten</a:t>
            </a:r>
          </a:p>
          <a:p>
            <a:r>
              <a:rPr lang="nb-NO" sz="2000" dirty="0"/>
              <a:t>Klagesaker haster. Umiddelbart etter at en klage er mottatt, det vil si før valgrådet har behandlet klagen, sendes kopi av klagen til klageinstansen.</a:t>
            </a:r>
          </a:p>
          <a:p>
            <a:r>
              <a:rPr lang="nb-NO" sz="2000" dirty="0"/>
              <a:t>Valgstyret prøver saken og vurderer om klager skal gis medhold. </a:t>
            </a:r>
          </a:p>
          <a:p>
            <a:r>
              <a:rPr lang="nb-NO" sz="2000" dirty="0"/>
              <a:t>Hvis klager ikke gis medhold eller feil ikke kan rettes, oversendes saken til bispedømmerådet.</a:t>
            </a:r>
          </a:p>
        </p:txBody>
      </p:sp>
      <p:sp>
        <p:nvSpPr>
          <p:cNvPr id="4" name="Plassholder for tekst 3"/>
          <p:cNvSpPr>
            <a:spLocks noGrp="1"/>
          </p:cNvSpPr>
          <p:nvPr>
            <p:ph type="body" sz="quarter" idx="12"/>
          </p:nvPr>
        </p:nvSpPr>
        <p:spPr/>
        <p:txBody>
          <a:bodyPr/>
          <a:lstStyle/>
          <a:p>
            <a:r>
              <a:rPr lang="nb-NO" dirty="0"/>
              <a:t>§ 15-1</a:t>
            </a:r>
          </a:p>
        </p:txBody>
      </p:sp>
    </p:spTree>
    <p:extLst>
      <p:ext uri="{BB962C8B-B14F-4D97-AF65-F5344CB8AC3E}">
        <p14:creationId xmlns:p14="http://schemas.microsoft.com/office/powerpoint/2010/main" val="6182868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Saksbehandling Klage på BDR/KM-valg</a:t>
            </a:r>
          </a:p>
        </p:txBody>
      </p:sp>
      <p:sp>
        <p:nvSpPr>
          <p:cNvPr id="3" name="Plassholder for innhold 2"/>
          <p:cNvSpPr>
            <a:spLocks noGrp="1"/>
          </p:cNvSpPr>
          <p:nvPr>
            <p:ph idx="1"/>
          </p:nvPr>
        </p:nvSpPr>
        <p:spPr/>
        <p:txBody>
          <a:bodyPr/>
          <a:lstStyle/>
          <a:p>
            <a:endParaRPr lang="nb-NO" sz="2000" dirty="0"/>
          </a:p>
          <a:p>
            <a:r>
              <a:rPr lang="nb-NO" sz="2000" dirty="0"/>
              <a:t>Fremsettes for valgstyret i menigheten, valgrådet i bispedømmet eller Kirkerådet</a:t>
            </a:r>
          </a:p>
          <a:p>
            <a:r>
              <a:rPr lang="nb-NO" sz="2000" dirty="0"/>
              <a:t>Valgrådet i bispedømmet vil normalt innhente uttalelse fra valgstyret i menigheten om de faktiske forhold</a:t>
            </a:r>
          </a:p>
        </p:txBody>
      </p:sp>
      <p:sp>
        <p:nvSpPr>
          <p:cNvPr id="4" name="Plassholder for tekst 3"/>
          <p:cNvSpPr>
            <a:spLocks noGrp="1"/>
          </p:cNvSpPr>
          <p:nvPr>
            <p:ph type="body" sz="quarter" idx="12"/>
          </p:nvPr>
        </p:nvSpPr>
        <p:spPr/>
        <p:txBody>
          <a:bodyPr/>
          <a:lstStyle/>
          <a:p>
            <a:r>
              <a:rPr lang="nb-NO" dirty="0"/>
              <a:t>§ 15-2</a:t>
            </a:r>
          </a:p>
        </p:txBody>
      </p:sp>
    </p:spTree>
    <p:extLst>
      <p:ext uri="{BB962C8B-B14F-4D97-AF65-F5344CB8AC3E}">
        <p14:creationId xmlns:p14="http://schemas.microsoft.com/office/powerpoint/2010/main" val="2044545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Formkrav</a:t>
            </a:r>
          </a:p>
        </p:txBody>
      </p:sp>
      <p:sp>
        <p:nvSpPr>
          <p:cNvPr id="3" name="Plassholder for innhold 2"/>
          <p:cNvSpPr>
            <a:spLocks noGrp="1"/>
          </p:cNvSpPr>
          <p:nvPr>
            <p:ph idx="1"/>
          </p:nvPr>
        </p:nvSpPr>
        <p:spPr/>
        <p:txBody>
          <a:bodyPr/>
          <a:lstStyle/>
          <a:p>
            <a:r>
              <a:rPr lang="nb-NO" sz="2000" dirty="0"/>
              <a:t>Krav til klagen</a:t>
            </a:r>
          </a:p>
          <a:p>
            <a:pPr lvl="1"/>
            <a:r>
              <a:rPr lang="nb-NO" sz="1800" dirty="0"/>
              <a:t>Skriftlig (e-post eller på papir)</a:t>
            </a:r>
          </a:p>
          <a:p>
            <a:pPr lvl="1"/>
            <a:r>
              <a:rPr lang="nb-NO" sz="1800" dirty="0"/>
              <a:t>Det bør fremgå at det er en klage</a:t>
            </a:r>
          </a:p>
          <a:p>
            <a:pPr lvl="1"/>
            <a:endParaRPr lang="nb-NO" sz="1800" dirty="0"/>
          </a:p>
          <a:p>
            <a:r>
              <a:rPr lang="nb-NO" sz="2000" dirty="0"/>
              <a:t>Krav til klagesak som videresendes</a:t>
            </a:r>
          </a:p>
          <a:p>
            <a:pPr lvl="1"/>
            <a:r>
              <a:rPr lang="nb-NO" sz="1800" dirty="0"/>
              <a:t>Gjengivelse av klagen</a:t>
            </a:r>
          </a:p>
          <a:p>
            <a:pPr lvl="1"/>
            <a:r>
              <a:rPr lang="nb-NO" sz="1800" dirty="0"/>
              <a:t>Har klager klagerett?</a:t>
            </a:r>
          </a:p>
          <a:p>
            <a:pPr lvl="1"/>
            <a:r>
              <a:rPr lang="nb-NO" sz="1800" dirty="0"/>
              <a:t>Er klagen innsendt innen fristen?</a:t>
            </a:r>
          </a:p>
          <a:p>
            <a:pPr lvl="1"/>
            <a:r>
              <a:rPr lang="nb-NO" sz="1800" dirty="0"/>
              <a:t>Er det begått feil?</a:t>
            </a:r>
          </a:p>
          <a:p>
            <a:pPr lvl="1"/>
            <a:r>
              <a:rPr lang="nb-NO" sz="1800" dirty="0"/>
              <a:t>Kan feilen antas å ha hatt innflytelse på valgresultatet? Er det mulig å rette feilen?</a:t>
            </a:r>
          </a:p>
        </p:txBody>
      </p:sp>
      <p:sp>
        <p:nvSpPr>
          <p:cNvPr id="5" name="Plassholder for tekst 4"/>
          <p:cNvSpPr>
            <a:spLocks noGrp="1"/>
          </p:cNvSpPr>
          <p:nvPr>
            <p:ph type="body" sz="quarter" idx="12"/>
          </p:nvPr>
        </p:nvSpPr>
        <p:spPr>
          <a:xfrm>
            <a:off x="7742105" y="302465"/>
            <a:ext cx="1692839" cy="369888"/>
          </a:xfrm>
        </p:spPr>
        <p:txBody>
          <a:bodyPr/>
          <a:lstStyle/>
          <a:p>
            <a:r>
              <a:rPr lang="nb-NO" dirty="0"/>
              <a:t>§§ 15-1, 15-2</a:t>
            </a:r>
          </a:p>
        </p:txBody>
      </p:sp>
    </p:spTree>
    <p:extLst>
      <p:ext uri="{BB962C8B-B14F-4D97-AF65-F5344CB8AC3E}">
        <p14:creationId xmlns:p14="http://schemas.microsoft.com/office/powerpoint/2010/main" val="35834331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tel 4"/>
          <p:cNvSpPr>
            <a:spLocks noGrp="1"/>
          </p:cNvSpPr>
          <p:nvPr>
            <p:ph type="ctrTitle"/>
          </p:nvPr>
        </p:nvSpPr>
        <p:spPr/>
        <p:txBody>
          <a:bodyPr/>
          <a:lstStyle/>
          <a:p>
            <a:r>
              <a:rPr lang="nb-NO" dirty="0"/>
              <a:t>Lykke til!</a:t>
            </a:r>
          </a:p>
        </p:txBody>
      </p:sp>
      <p:sp>
        <p:nvSpPr>
          <p:cNvPr id="6" name="Undertittel 5"/>
          <p:cNvSpPr>
            <a:spLocks noGrp="1"/>
          </p:cNvSpPr>
          <p:nvPr>
            <p:ph type="subTitle" idx="1"/>
          </p:nvPr>
        </p:nvSpPr>
        <p:spPr/>
        <p:txBody>
          <a:bodyPr/>
          <a:lstStyle/>
          <a:p>
            <a:r>
              <a:rPr lang="nb-NO" dirty="0"/>
              <a:t>Oppgavene i forbindelse med forberedelsen og gjennomføringen av kirkevalget er en viktig forutsetning for det kirkelige demokratiet!</a:t>
            </a:r>
          </a:p>
          <a:p>
            <a:endParaRPr lang="nb-NO" dirty="0"/>
          </a:p>
          <a:p>
            <a:r>
              <a:rPr lang="nb-NO" dirty="0"/>
              <a:t>Takk for at du stiller opp!</a:t>
            </a:r>
          </a:p>
        </p:txBody>
      </p:sp>
    </p:spTree>
    <p:extLst>
      <p:ext uri="{BB962C8B-B14F-4D97-AF65-F5344CB8AC3E}">
        <p14:creationId xmlns:p14="http://schemas.microsoft.com/office/powerpoint/2010/main" val="3843908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Formålet MED kurset</a:t>
            </a:r>
          </a:p>
        </p:txBody>
      </p:sp>
      <p:sp>
        <p:nvSpPr>
          <p:cNvPr id="3" name="Plassholder for innhold 2"/>
          <p:cNvSpPr>
            <a:spLocks noGrp="1"/>
          </p:cNvSpPr>
          <p:nvPr>
            <p:ph idx="1"/>
          </p:nvPr>
        </p:nvSpPr>
        <p:spPr/>
        <p:txBody>
          <a:bodyPr/>
          <a:lstStyle/>
          <a:p>
            <a:pPr marL="0" indent="0">
              <a:buNone/>
            </a:pPr>
            <a:r>
              <a:rPr lang="nb-NO" sz="2000" dirty="0"/>
              <a:t>Gjennom…</a:t>
            </a:r>
          </a:p>
          <a:p>
            <a:r>
              <a:rPr lang="nb-NO" sz="2000" dirty="0"/>
              <a:t>Å gi en introduksjon til bredden av Kirkevalget</a:t>
            </a:r>
          </a:p>
          <a:p>
            <a:r>
              <a:rPr lang="nb-NO" sz="2000" dirty="0"/>
              <a:t>Å fremme trygghet på de viktigste oppgavene (mottak av stemmer, opptelling, mv)</a:t>
            </a:r>
          </a:p>
          <a:p>
            <a:r>
              <a:rPr lang="nb-NO" sz="2000" dirty="0"/>
              <a:t>Å utruste til effektiv bruk av valghåndboken ved «alle de andre» oppgavene</a:t>
            </a:r>
          </a:p>
          <a:p>
            <a:pPr marL="0" indent="0">
              <a:buNone/>
            </a:pPr>
            <a:endParaRPr lang="nb-NO" sz="2000" dirty="0"/>
          </a:p>
          <a:p>
            <a:pPr marL="0" indent="0">
              <a:buNone/>
            </a:pPr>
            <a:r>
              <a:rPr lang="nb-NO" sz="2000" dirty="0"/>
              <a:t>… skal vi oppnå målet om</a:t>
            </a:r>
          </a:p>
          <a:p>
            <a:r>
              <a:rPr lang="nb-NO" sz="2000" dirty="0"/>
              <a:t>At medlemmene av Den norske kirke ved frie og hemmelige valg skal kunne velge sine representanter til menighetsråd, bispedømmeråd og Kirkemøtet</a:t>
            </a:r>
          </a:p>
        </p:txBody>
      </p:sp>
      <p:sp>
        <p:nvSpPr>
          <p:cNvPr id="4" name="Plassholder for tekst 3"/>
          <p:cNvSpPr>
            <a:spLocks noGrp="1"/>
          </p:cNvSpPr>
          <p:nvPr>
            <p:ph type="body" sz="quarter" idx="12"/>
          </p:nvPr>
        </p:nvSpPr>
        <p:spPr/>
        <p:txBody>
          <a:bodyPr/>
          <a:lstStyle/>
          <a:p>
            <a:endParaRPr lang="nb-NO" dirty="0"/>
          </a:p>
        </p:txBody>
      </p:sp>
    </p:spTree>
    <p:extLst>
      <p:ext uri="{BB962C8B-B14F-4D97-AF65-F5344CB8AC3E}">
        <p14:creationId xmlns:p14="http://schemas.microsoft.com/office/powerpoint/2010/main" val="3801521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Navn og begreper</a:t>
            </a:r>
          </a:p>
        </p:txBody>
      </p:sp>
      <p:sp>
        <p:nvSpPr>
          <p:cNvPr id="3" name="Plassholder for innhold 2"/>
          <p:cNvSpPr>
            <a:spLocks noGrp="1"/>
          </p:cNvSpPr>
          <p:nvPr>
            <p:ph idx="1"/>
          </p:nvPr>
        </p:nvSpPr>
        <p:spPr/>
        <p:txBody>
          <a:bodyPr/>
          <a:lstStyle/>
          <a:p>
            <a:r>
              <a:rPr lang="nb-NO" sz="1800" b="1" dirty="0"/>
              <a:t>Valgting</a:t>
            </a:r>
            <a:r>
              <a:rPr lang="nb-NO" sz="1800" dirty="0"/>
              <a:t>: Valgdagene, til forskjell fra forhåndsstemmeperioden</a:t>
            </a:r>
          </a:p>
          <a:p>
            <a:r>
              <a:rPr lang="nb-NO" sz="1800" b="1" dirty="0"/>
              <a:t>Stemmestyre</a:t>
            </a:r>
            <a:r>
              <a:rPr lang="nb-NO" sz="1800" dirty="0"/>
              <a:t>: Oppnevnes av valgstyret når valgting skal holdes på flere steder. Administrerer stemmegivningen på hvert sted.</a:t>
            </a:r>
          </a:p>
          <a:p>
            <a:r>
              <a:rPr lang="nb-NO" sz="1800" b="1" dirty="0"/>
              <a:t>Valgstyre</a:t>
            </a:r>
            <a:r>
              <a:rPr lang="nb-NO" sz="1800" dirty="0"/>
              <a:t>: Menighetsrådet utgjør valgstyret. Ansvarlig for forberedelse og ledelse av valget.</a:t>
            </a:r>
          </a:p>
          <a:p>
            <a:r>
              <a:rPr lang="nb-NO" sz="1800" b="1" dirty="0"/>
              <a:t>Valgråd</a:t>
            </a:r>
            <a:r>
              <a:rPr lang="nb-NO" sz="1800" dirty="0"/>
              <a:t>: Oppnevnes av bispedømmerådet. Valgmyndighet for en del spørsmål i forbindelse med valg av bispedømmeråd og Kirkemøtet.</a:t>
            </a:r>
          </a:p>
          <a:p>
            <a:r>
              <a:rPr lang="nb-NO" sz="1800" b="1" dirty="0"/>
              <a:t>Manntall</a:t>
            </a:r>
            <a:r>
              <a:rPr lang="nb-NO" sz="1800" dirty="0"/>
              <a:t>: Oversikt over alle i soknet som har stemmerett</a:t>
            </a:r>
          </a:p>
          <a:p>
            <a:r>
              <a:rPr lang="nb-NO" sz="1800" b="1" dirty="0"/>
              <a:t>Stemmekrets</a:t>
            </a:r>
            <a:r>
              <a:rPr lang="nb-NO" sz="1800" dirty="0"/>
              <a:t>: Geografisk inndeling i soknet som avgjør hvor en skal stemme på valgtinget</a:t>
            </a:r>
          </a:p>
          <a:p>
            <a:r>
              <a:rPr lang="nb-NO" sz="1800" b="1" dirty="0"/>
              <a:t>Stemmegivning: </a:t>
            </a:r>
            <a:r>
              <a:rPr lang="nb-NO" sz="1800" dirty="0"/>
              <a:t>Når en velger avgir en stemme</a:t>
            </a:r>
            <a:endParaRPr lang="nb-NO" sz="1800" b="1" dirty="0"/>
          </a:p>
          <a:p>
            <a:r>
              <a:rPr lang="nb-NO" sz="1800" b="1" dirty="0"/>
              <a:t>Flertallsvalg: </a:t>
            </a:r>
            <a:r>
              <a:rPr lang="nb-NO" sz="1800" dirty="0"/>
              <a:t>Valgordning som brukes der det kun er én liste i valget</a:t>
            </a:r>
            <a:endParaRPr lang="nb-NO" sz="1800" b="1" dirty="0"/>
          </a:p>
          <a:p>
            <a:r>
              <a:rPr lang="nb-NO" sz="1800" b="1" dirty="0"/>
              <a:t>Forholdstallsvalg: </a:t>
            </a:r>
            <a:r>
              <a:rPr lang="nb-NO" sz="1800" dirty="0"/>
              <a:t>Valgordning som brukes når det er to eller flere lister i valget</a:t>
            </a:r>
          </a:p>
          <a:p>
            <a:r>
              <a:rPr lang="nb-NO" sz="1800" b="1" dirty="0"/>
              <a:t>MR: </a:t>
            </a:r>
            <a:r>
              <a:rPr lang="nb-NO" sz="1800" dirty="0"/>
              <a:t>Menighetsråd. </a:t>
            </a:r>
            <a:r>
              <a:rPr lang="nb-NO" sz="1800" b="1" dirty="0"/>
              <a:t>BDR: </a:t>
            </a:r>
            <a:r>
              <a:rPr lang="nb-NO" sz="1800" dirty="0"/>
              <a:t>Bispedømmeråd</a:t>
            </a:r>
          </a:p>
        </p:txBody>
      </p:sp>
      <p:sp>
        <p:nvSpPr>
          <p:cNvPr id="4" name="Plassholder for tekst 3"/>
          <p:cNvSpPr>
            <a:spLocks noGrp="1"/>
          </p:cNvSpPr>
          <p:nvPr>
            <p:ph type="body" sz="quarter" idx="12"/>
          </p:nvPr>
        </p:nvSpPr>
        <p:spPr/>
        <p:txBody>
          <a:bodyPr/>
          <a:lstStyle/>
          <a:p>
            <a:endParaRPr lang="nb-NO"/>
          </a:p>
        </p:txBody>
      </p:sp>
    </p:spTree>
    <p:extLst>
      <p:ext uri="{BB962C8B-B14F-4D97-AF65-F5344CB8AC3E}">
        <p14:creationId xmlns:p14="http://schemas.microsoft.com/office/powerpoint/2010/main" val="40539580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a:t>Åpningstider og valglokaler - forhåndsstemmegivning</a:t>
            </a:r>
          </a:p>
        </p:txBody>
      </p:sp>
      <p:sp>
        <p:nvSpPr>
          <p:cNvPr id="3" name="Content Placeholder 2"/>
          <p:cNvSpPr>
            <a:spLocks noGrp="1"/>
          </p:cNvSpPr>
          <p:nvPr>
            <p:ph idx="1"/>
          </p:nvPr>
        </p:nvSpPr>
        <p:spPr>
          <a:xfrm>
            <a:off x="457200" y="1857055"/>
            <a:ext cx="8229600" cy="4235463"/>
          </a:xfrm>
        </p:spPr>
        <p:txBody>
          <a:bodyPr anchor="t">
            <a:normAutofit fontScale="77500" lnSpcReduction="20000"/>
          </a:bodyPr>
          <a:lstStyle/>
          <a:p>
            <a:pPr marL="0" indent="0">
              <a:buNone/>
            </a:pPr>
            <a:r>
              <a:rPr lang="nb-NO" sz="2200" b="1" dirty="0"/>
              <a:t>Forhåndsstemmeperioden:</a:t>
            </a:r>
          </a:p>
          <a:p>
            <a:pPr marL="0" indent="0">
              <a:buNone/>
            </a:pPr>
            <a:r>
              <a:rPr lang="nb-NO" sz="2200" dirty="0"/>
              <a:t>10. august til 6. september (til 2. september for å avgi stemme i annet sokn) </a:t>
            </a:r>
          </a:p>
          <a:p>
            <a:pPr marL="0" indent="0">
              <a:buNone/>
            </a:pPr>
            <a:endParaRPr lang="nb-NO" sz="2200" dirty="0"/>
          </a:p>
          <a:p>
            <a:pPr marL="0" indent="0">
              <a:buNone/>
            </a:pPr>
            <a:r>
              <a:rPr lang="nb-NO" sz="2200" b="1" dirty="0"/>
              <a:t>Tid og sted for forhåndsstemming:</a:t>
            </a:r>
          </a:p>
          <a:p>
            <a:pPr marL="0" indent="0">
              <a:buNone/>
            </a:pPr>
            <a:r>
              <a:rPr lang="nb-NO" sz="2200" u="sng" dirty="0"/>
              <a:t>Minimum</a:t>
            </a:r>
            <a:r>
              <a:rPr lang="nb-NO" sz="2200" dirty="0"/>
              <a:t>: På minst ett kirkekontor i fellesrådsområdet i ordinær åpningstid (altså i hele den ordinære åpningstiden)</a:t>
            </a:r>
          </a:p>
          <a:p>
            <a:pPr marL="0" indent="0">
              <a:buNone/>
            </a:pPr>
            <a:endParaRPr lang="nb-NO" sz="2200" dirty="0"/>
          </a:p>
          <a:p>
            <a:pPr marL="0" indent="0">
              <a:buNone/>
            </a:pPr>
            <a:r>
              <a:rPr lang="nb-NO" sz="2200" u="sng" dirty="0"/>
              <a:t>Ideelt</a:t>
            </a:r>
            <a:r>
              <a:rPr lang="nb-NO" sz="2200" dirty="0"/>
              <a:t>: </a:t>
            </a:r>
          </a:p>
          <a:p>
            <a:r>
              <a:rPr lang="nb-NO" sz="2200" dirty="0"/>
              <a:t>I hvert sokn</a:t>
            </a:r>
          </a:p>
          <a:p>
            <a:r>
              <a:rPr lang="nb-NO" sz="2200" dirty="0"/>
              <a:t>På dag- og kveldstid</a:t>
            </a:r>
          </a:p>
          <a:p>
            <a:r>
              <a:rPr lang="nb-NO" sz="2200" dirty="0"/>
              <a:t>På de institusjoner som geografisk hører til det enkelte sokn</a:t>
            </a:r>
          </a:p>
          <a:p>
            <a:r>
              <a:rPr lang="nb-NO" sz="2200" dirty="0"/>
              <a:t>På sentrale møteplasser for unge i regi av menigheten</a:t>
            </a:r>
          </a:p>
          <a:p>
            <a:r>
              <a:rPr lang="nb-NO" sz="2200" dirty="0"/>
              <a:t>I tilknytning til gudstjenester</a:t>
            </a:r>
          </a:p>
          <a:p>
            <a:pPr marL="0" indent="0">
              <a:buNone/>
            </a:pPr>
            <a:endParaRPr lang="nb-NO" sz="2200" dirty="0"/>
          </a:p>
          <a:p>
            <a:pPr marL="0" indent="0">
              <a:buNone/>
            </a:pPr>
            <a:r>
              <a:rPr lang="nb-NO" sz="2200" u="sng" dirty="0"/>
              <a:t>Krav</a:t>
            </a:r>
            <a:r>
              <a:rPr lang="nb-NO" sz="2200" dirty="0"/>
              <a:t>: Det </a:t>
            </a:r>
            <a:r>
              <a:rPr lang="nb-NO" sz="2200" b="1" dirty="0"/>
              <a:t>må</a:t>
            </a:r>
            <a:r>
              <a:rPr lang="nb-NO" sz="2200" dirty="0"/>
              <a:t> alltid være minst to stemmemottakere til stede på hvert lokale. </a:t>
            </a:r>
          </a:p>
          <a:p>
            <a:endParaRPr lang="nb-NO" sz="2200" dirty="0"/>
          </a:p>
          <a:p>
            <a:endParaRPr lang="nb-NO" sz="2200" dirty="0"/>
          </a:p>
        </p:txBody>
      </p:sp>
      <p:sp>
        <p:nvSpPr>
          <p:cNvPr id="5" name="Plassholder for tekst 4"/>
          <p:cNvSpPr>
            <a:spLocks noGrp="1"/>
          </p:cNvSpPr>
          <p:nvPr>
            <p:ph type="body" sz="quarter" idx="12"/>
          </p:nvPr>
        </p:nvSpPr>
        <p:spPr/>
        <p:txBody>
          <a:bodyPr/>
          <a:lstStyle/>
          <a:p>
            <a:r>
              <a:rPr lang="nb-NO" dirty="0"/>
              <a:t>§ 9-1 (1)</a:t>
            </a:r>
          </a:p>
        </p:txBody>
      </p:sp>
    </p:spTree>
    <p:extLst>
      <p:ext uri="{BB962C8B-B14F-4D97-AF65-F5344CB8AC3E}">
        <p14:creationId xmlns:p14="http://schemas.microsoft.com/office/powerpoint/2010/main" val="1785647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a:t>Åpningstider og valglokaler - Valgting</a:t>
            </a:r>
          </a:p>
        </p:txBody>
      </p:sp>
      <p:sp>
        <p:nvSpPr>
          <p:cNvPr id="3" name="Content Placeholder 2"/>
          <p:cNvSpPr>
            <a:spLocks noGrp="1"/>
          </p:cNvSpPr>
          <p:nvPr>
            <p:ph idx="1"/>
          </p:nvPr>
        </p:nvSpPr>
        <p:spPr>
          <a:xfrm>
            <a:off x="457200" y="1857055"/>
            <a:ext cx="8229600" cy="4235463"/>
          </a:xfrm>
        </p:spPr>
        <p:txBody>
          <a:bodyPr>
            <a:normAutofit/>
          </a:bodyPr>
          <a:lstStyle/>
          <a:p>
            <a:pPr marL="0" indent="0">
              <a:buNone/>
            </a:pPr>
            <a:r>
              <a:rPr lang="nb-NO" sz="2200" b="1" dirty="0"/>
              <a:t>Valgdager:</a:t>
            </a:r>
          </a:p>
          <a:p>
            <a:pPr marL="0" indent="0">
              <a:buNone/>
            </a:pPr>
            <a:r>
              <a:rPr lang="nb-NO" sz="2200" dirty="0"/>
              <a:t>(8. og) 9. september</a:t>
            </a:r>
          </a:p>
          <a:p>
            <a:pPr marL="0" indent="0">
              <a:buNone/>
            </a:pPr>
            <a:endParaRPr lang="nb-NO" sz="2200" dirty="0"/>
          </a:p>
          <a:p>
            <a:pPr marL="0" indent="0">
              <a:buNone/>
            </a:pPr>
            <a:r>
              <a:rPr lang="nb-NO" sz="2200" b="1" dirty="0"/>
              <a:t>Tid og sted:</a:t>
            </a:r>
          </a:p>
          <a:p>
            <a:r>
              <a:rPr lang="nb-NO" sz="2000" dirty="0"/>
              <a:t>Skal være i lokaler i umiddelbar nærhet til valg til fylkesting og kommunestyrer</a:t>
            </a:r>
          </a:p>
          <a:p>
            <a:r>
              <a:rPr lang="nb-NO" sz="2000" dirty="0"/>
              <a:t>Skal ha samme åpningstider og -dager som i fylkestings- og kommunestyrevalgene i kommunen</a:t>
            </a:r>
          </a:p>
          <a:p>
            <a:r>
              <a:rPr lang="nb-NO" sz="2000" dirty="0"/>
              <a:t>Stemmegivning i forbindelse med gudstjeneste 8. september kan avholdes som del av valgtinget</a:t>
            </a:r>
            <a:endParaRPr lang="nb-NO" sz="2200" dirty="0"/>
          </a:p>
        </p:txBody>
      </p:sp>
      <p:sp>
        <p:nvSpPr>
          <p:cNvPr id="5" name="Plassholder for tekst 4"/>
          <p:cNvSpPr>
            <a:spLocks noGrp="1"/>
          </p:cNvSpPr>
          <p:nvPr>
            <p:ph type="body" sz="quarter" idx="12"/>
          </p:nvPr>
        </p:nvSpPr>
        <p:spPr/>
        <p:txBody>
          <a:bodyPr/>
          <a:lstStyle/>
          <a:p>
            <a:r>
              <a:rPr lang="nb-NO" dirty="0"/>
              <a:t>§ 10-1</a:t>
            </a:r>
          </a:p>
        </p:txBody>
      </p:sp>
    </p:spTree>
    <p:extLst>
      <p:ext uri="{BB962C8B-B14F-4D97-AF65-F5344CB8AC3E}">
        <p14:creationId xmlns:p14="http://schemas.microsoft.com/office/powerpoint/2010/main" val="2918543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Frie og Hemmelige valg</a:t>
            </a:r>
          </a:p>
        </p:txBody>
      </p:sp>
      <p:sp>
        <p:nvSpPr>
          <p:cNvPr id="3" name="Plassholder for innhold 2"/>
          <p:cNvSpPr>
            <a:spLocks noGrp="1"/>
          </p:cNvSpPr>
          <p:nvPr>
            <p:ph idx="1"/>
          </p:nvPr>
        </p:nvSpPr>
        <p:spPr/>
        <p:txBody>
          <a:bodyPr/>
          <a:lstStyle/>
          <a:p>
            <a:r>
              <a:rPr lang="nb-NO" dirty="0"/>
              <a:t>Mål: Velgeren skal kunne avgi stemme i tråd med sin overbevisning</a:t>
            </a:r>
          </a:p>
          <a:p>
            <a:r>
              <a:rPr lang="nb-NO" dirty="0"/>
              <a:t>Middel: </a:t>
            </a:r>
          </a:p>
          <a:p>
            <a:pPr lvl="1"/>
            <a:r>
              <a:rPr lang="nb-NO" dirty="0"/>
              <a:t>Forbud mot agitasjon</a:t>
            </a:r>
          </a:p>
          <a:p>
            <a:pPr lvl="1"/>
            <a:r>
              <a:rPr lang="nb-NO" dirty="0"/>
              <a:t>Nøytrale valgfunksjonærer</a:t>
            </a:r>
          </a:p>
          <a:p>
            <a:pPr lvl="1"/>
            <a:r>
              <a:rPr lang="nb-NO" dirty="0"/>
              <a:t>Velgeren gjør sitt valg «usett og i enerom»</a:t>
            </a:r>
          </a:p>
          <a:p>
            <a:pPr lvl="1"/>
            <a:r>
              <a:rPr lang="nb-NO" dirty="0"/>
              <a:t>Regler som </a:t>
            </a:r>
            <a:r>
              <a:rPr lang="nb-NO"/>
              <a:t>pålegger hemmelighold</a:t>
            </a:r>
            <a:endParaRPr lang="nb-NO" dirty="0"/>
          </a:p>
          <a:p>
            <a:pPr lvl="1"/>
            <a:endParaRPr lang="nb-NO" dirty="0"/>
          </a:p>
        </p:txBody>
      </p:sp>
      <p:sp>
        <p:nvSpPr>
          <p:cNvPr id="4" name="Plassholder for tekst 3"/>
          <p:cNvSpPr>
            <a:spLocks noGrp="1"/>
          </p:cNvSpPr>
          <p:nvPr>
            <p:ph type="body" sz="quarter" idx="12"/>
          </p:nvPr>
        </p:nvSpPr>
        <p:spPr/>
        <p:txBody>
          <a:bodyPr/>
          <a:lstStyle/>
          <a:p>
            <a:r>
              <a:rPr lang="nb-NO" dirty="0"/>
              <a:t>§ 1-1</a:t>
            </a:r>
          </a:p>
        </p:txBody>
      </p:sp>
    </p:spTree>
    <p:extLst>
      <p:ext uri="{BB962C8B-B14F-4D97-AF65-F5344CB8AC3E}">
        <p14:creationId xmlns:p14="http://schemas.microsoft.com/office/powerpoint/2010/main" val="1265589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dirty="0"/>
              <a:t>Nøytralitet i praksis</a:t>
            </a:r>
          </a:p>
        </p:txBody>
      </p:sp>
      <p:sp>
        <p:nvSpPr>
          <p:cNvPr id="3" name="Plassholder for innhold 2"/>
          <p:cNvSpPr>
            <a:spLocks noGrp="1"/>
          </p:cNvSpPr>
          <p:nvPr>
            <p:ph idx="1"/>
          </p:nvPr>
        </p:nvSpPr>
        <p:spPr>
          <a:xfrm>
            <a:off x="457200" y="1600201"/>
            <a:ext cx="8229600" cy="4595116"/>
          </a:xfrm>
        </p:spPr>
        <p:txBody>
          <a:bodyPr/>
          <a:lstStyle/>
          <a:p>
            <a:r>
              <a:rPr lang="nb-NO" dirty="0"/>
              <a:t>Valgfunksjonærer kan kun veilede i valgtekniske spørsmål, altså </a:t>
            </a:r>
            <a:r>
              <a:rPr lang="nb-NO" u="sng" dirty="0"/>
              <a:t>ikke:</a:t>
            </a:r>
          </a:p>
          <a:p>
            <a:pPr lvl="1"/>
            <a:r>
              <a:rPr lang="nb-NO" dirty="0"/>
              <a:t>Hva personer eller lister står for</a:t>
            </a:r>
          </a:p>
          <a:p>
            <a:pPr lvl="1"/>
            <a:r>
              <a:rPr lang="nb-NO" dirty="0"/>
              <a:t>Hva velgeren bør stemme på</a:t>
            </a:r>
          </a:p>
          <a:p>
            <a:pPr lvl="1"/>
            <a:r>
              <a:rPr lang="nb-NO" dirty="0"/>
              <a:t>Hva valgfunksjonæren selv mener eller stemmer</a:t>
            </a:r>
          </a:p>
          <a:p>
            <a:r>
              <a:rPr lang="nb-NO" dirty="0"/>
              <a:t>Valgfunksjonæren </a:t>
            </a:r>
            <a:r>
              <a:rPr lang="nb-NO" u="sng" dirty="0"/>
              <a:t>skal:</a:t>
            </a:r>
          </a:p>
          <a:p>
            <a:pPr lvl="1"/>
            <a:r>
              <a:rPr lang="nb-NO" dirty="0"/>
              <a:t>Svare på spørsmål om valgprosessen</a:t>
            </a:r>
          </a:p>
          <a:p>
            <a:pPr lvl="1"/>
            <a:r>
              <a:rPr lang="nb-NO" dirty="0"/>
              <a:t>Veilede i hvilke endringer velgeren kan gjøre på stemmeseddelen</a:t>
            </a:r>
          </a:p>
        </p:txBody>
      </p:sp>
      <p:sp>
        <p:nvSpPr>
          <p:cNvPr id="4" name="Plassholder for tekst 3"/>
          <p:cNvSpPr>
            <a:spLocks noGrp="1"/>
          </p:cNvSpPr>
          <p:nvPr>
            <p:ph type="body" sz="quarter" idx="12"/>
          </p:nvPr>
        </p:nvSpPr>
        <p:spPr>
          <a:xfrm>
            <a:off x="7742106" y="302465"/>
            <a:ext cx="1607377" cy="369888"/>
          </a:xfrm>
        </p:spPr>
        <p:txBody>
          <a:bodyPr/>
          <a:lstStyle/>
          <a:p>
            <a:r>
              <a:rPr lang="nb-NO" dirty="0"/>
              <a:t>§§ 10-3, 9-5</a:t>
            </a:r>
          </a:p>
        </p:txBody>
      </p:sp>
    </p:spTree>
    <p:extLst>
      <p:ext uri="{BB962C8B-B14F-4D97-AF65-F5344CB8AC3E}">
        <p14:creationId xmlns:p14="http://schemas.microsoft.com/office/powerpoint/2010/main" val="35697546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D8C06B2710C1F94C92751F3336F24CAB" ma:contentTypeVersion="6" ma:contentTypeDescription="Opprett et nytt dokument." ma:contentTypeScope="" ma:versionID="06c5ce666309bf1fcc4ab0b4da0f0422">
  <xsd:schema xmlns:xsd="http://www.w3.org/2001/XMLSchema" xmlns:xs="http://www.w3.org/2001/XMLSchema" xmlns:p="http://schemas.microsoft.com/office/2006/metadata/properties" xmlns:ns2="32946dd1-e5f8-475a-968c-85e3847873f6" xmlns:ns3="839a45f2-dc30-45af-b3c3-de9ae91fb091" targetNamespace="http://schemas.microsoft.com/office/2006/metadata/properties" ma:root="true" ma:fieldsID="253330d07a6b20c335023d181dbab5da" ns2:_="" ns3:_="">
    <xsd:import namespace="32946dd1-e5f8-475a-968c-85e3847873f6"/>
    <xsd:import namespace="839a45f2-dc30-45af-b3c3-de9ae91fb09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2946dd1-e5f8-475a-968c-85e3847873f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39a45f2-dc30-45af-b3c3-de9ae91fb091" elementFormDefault="qualified">
    <xsd:import namespace="http://schemas.microsoft.com/office/2006/documentManagement/types"/>
    <xsd:import namespace="http://schemas.microsoft.com/office/infopath/2007/PartnerControls"/>
    <xsd:element name="SharedWithUsers" ma:index="12"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Delingsdetaljer"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839a45f2-dc30-45af-b3c3-de9ae91fb091">
      <UserInfo>
        <DisplayName>Siv Thompson</DisplayName>
        <AccountId>16</AccountId>
        <AccountType/>
      </UserInfo>
    </SharedWithUsers>
  </documentManagement>
</p:properties>
</file>

<file path=customXml/itemProps1.xml><?xml version="1.0" encoding="utf-8"?>
<ds:datastoreItem xmlns:ds="http://schemas.openxmlformats.org/officeDocument/2006/customXml" ds:itemID="{BA7229A2-0A5E-4F79-B827-8FC9FC5F9D5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2946dd1-e5f8-475a-968c-85e3847873f6"/>
    <ds:schemaRef ds:uri="839a45f2-dc30-45af-b3c3-de9ae91fb0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A6E75E6-4764-4520-8BF5-97159502DC40}">
  <ds:schemaRefs>
    <ds:schemaRef ds:uri="http://schemas.microsoft.com/sharepoint/v3/contenttype/forms"/>
  </ds:schemaRefs>
</ds:datastoreItem>
</file>

<file path=customXml/itemProps3.xml><?xml version="1.0" encoding="utf-8"?>
<ds:datastoreItem xmlns:ds="http://schemas.openxmlformats.org/officeDocument/2006/customXml" ds:itemID="{471682DC-BF00-49E9-8F75-27C3FAB4F1EE}">
  <ds:schemaRefs>
    <ds:schemaRef ds:uri="839a45f2-dc30-45af-b3c3-de9ae91fb091"/>
    <ds:schemaRef ds:uri="http://purl.org/dc/dcmitype/"/>
    <ds:schemaRef ds:uri="http://schemas.microsoft.com/office/infopath/2007/PartnerControls"/>
    <ds:schemaRef ds:uri="http://schemas.microsoft.com/office/2006/documentManagement/types"/>
    <ds:schemaRef ds:uri="32946dd1-e5f8-475a-968c-85e3847873f6"/>
    <ds:schemaRef ds:uri="http://schemas.microsoft.com/office/2006/metadata/properties"/>
    <ds:schemaRef ds:uri="http://purl.org/dc/elements/1.1/"/>
    <ds:schemaRef ds:uri="http://purl.org/dc/term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31251</TotalTime>
  <Words>2834</Words>
  <Application>Microsoft Office PowerPoint</Application>
  <PresentationFormat>Skjermfremvisning (4:3)</PresentationFormat>
  <Paragraphs>335</Paragraphs>
  <Slides>39</Slides>
  <Notes>13</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39</vt:i4>
      </vt:variant>
    </vt:vector>
  </HeadingPairs>
  <TitlesOfParts>
    <vt:vector size="46" baseType="lpstr">
      <vt:lpstr>ＭＳ Ｐゴシック</vt:lpstr>
      <vt:lpstr>Arial</vt:lpstr>
      <vt:lpstr>Calibri</vt:lpstr>
      <vt:lpstr>Georgia</vt:lpstr>
      <vt:lpstr>Helvetica</vt:lpstr>
      <vt:lpstr>Times New Roman</vt:lpstr>
      <vt:lpstr>Office Theme</vt:lpstr>
      <vt:lpstr>PowerPoint-presentasjon</vt:lpstr>
      <vt:lpstr>Tema</vt:lpstr>
      <vt:lpstr>Hvorfor er opplæring viktig?  </vt:lpstr>
      <vt:lpstr>Formålet MED kurset</vt:lpstr>
      <vt:lpstr>Navn og begreper</vt:lpstr>
      <vt:lpstr>Åpningstider og valglokaler - forhåndsstemmegivning</vt:lpstr>
      <vt:lpstr>Åpningstider og valglokaler - Valgting</vt:lpstr>
      <vt:lpstr>Frie og Hemmelige valg</vt:lpstr>
      <vt:lpstr>Nøytralitet i praksis</vt:lpstr>
      <vt:lpstr>Veiledning av velgere</vt:lpstr>
      <vt:lpstr>Endringer på stemmeseddelen</vt:lpstr>
      <vt:lpstr>Stemmerett</vt:lpstr>
      <vt:lpstr>Valgbarhet</vt:lpstr>
      <vt:lpstr>Legitimasjon</vt:lpstr>
      <vt:lpstr>Mottak av forhåndsstemmer: Velger som er manntallsført i soknet</vt:lpstr>
      <vt:lpstr>Mottak av forhåndsstemmer: Velger som er manntallsført i annet sokn</vt:lpstr>
      <vt:lpstr>Åpning av valgtinget</vt:lpstr>
      <vt:lpstr>Mottak av stemmer på valgting</vt:lpstr>
      <vt:lpstr>Stemmeavlukkene må sjekkes jevnlig</vt:lpstr>
      <vt:lpstr>Forbudet mot valgagitasjon</vt:lpstr>
      <vt:lpstr>Valg til døvekirkens organer</vt:lpstr>
      <vt:lpstr>Valgtingets stengetid</vt:lpstr>
      <vt:lpstr>Prøving av stemmegivninger  og stemmesedler</vt:lpstr>
      <vt:lpstr>Prøving av stemmegivninger Forhåndsstemmegivninger</vt:lpstr>
      <vt:lpstr>Prøving av stemmegivninger Valgting</vt:lpstr>
      <vt:lpstr>Prøving av stemmesedler</vt:lpstr>
      <vt:lpstr>Prinsipper for opptelling</vt:lpstr>
      <vt:lpstr>Sperregrense</vt:lpstr>
      <vt:lpstr>Foreløpig opptelling</vt:lpstr>
      <vt:lpstr>Endelig opptelling: menighetsrådsvalg</vt:lpstr>
      <vt:lpstr>Klagerett</vt:lpstr>
      <vt:lpstr>Hva kan det klages  over?</vt:lpstr>
      <vt:lpstr>Klager i Kirkevalget 2015</vt:lpstr>
      <vt:lpstr>Hvem er  Klageinstans?</vt:lpstr>
      <vt:lpstr>Klagefrister</vt:lpstr>
      <vt:lpstr>Saksbehandling Klage på MR-valg</vt:lpstr>
      <vt:lpstr>Saksbehandling Klage på BDR/KM-valg</vt:lpstr>
      <vt:lpstr>Formkrav</vt:lpstr>
      <vt:lpstr>Lykke til!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HOVEDTITTEL STÅR HER</dc:title>
  <dc:creator>Mortani</dc:creator>
  <cp:lastModifiedBy>Kristian Myhre</cp:lastModifiedBy>
  <cp:revision>359</cp:revision>
  <dcterms:created xsi:type="dcterms:W3CDTF">2015-03-10T13:43:38Z</dcterms:created>
  <dcterms:modified xsi:type="dcterms:W3CDTF">2019-06-20T07:24:52Z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0x010100D8C06B2710C1F94C92751F3336F24CAB</vt:lpwstr>
  </property>
  <property fmtid="{D5CDD505-2E9C-101B-9397-08002B2CF9AE}" pid="3" name="Order">
    <vt:r8>19500</vt:r8>
  </property>
  <property fmtid="{D5CDD505-2E9C-101B-9397-08002B2CF9AE}" pid="4" name="AuthorIds_UIVersion_6656">
    <vt:lpwstr>42</vt:lpwstr>
  </property>
</Properties>
</file>